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3"/>
  </p:notesMasterIdLst>
  <p:sldIdLst>
    <p:sldId id="1999" r:id="rId2"/>
    <p:sldId id="2014" r:id="rId3"/>
    <p:sldId id="2036" r:id="rId4"/>
    <p:sldId id="2037" r:id="rId5"/>
    <p:sldId id="2003" r:id="rId6"/>
    <p:sldId id="1863" r:id="rId7"/>
    <p:sldId id="3450" r:id="rId8"/>
    <p:sldId id="1713" r:id="rId9"/>
    <p:sldId id="3452" r:id="rId10"/>
    <p:sldId id="2035" r:id="rId11"/>
    <p:sldId id="3451" r:id="rId12"/>
  </p:sldIdLst>
  <p:sldSz cx="12192000" cy="6858000"/>
  <p:notesSz cx="6858000" cy="9144000"/>
  <p:embeddedFontLst>
    <p:embeddedFont>
      <p:font typeface="Gidole" panose="020B0604020202020204" charset="0"/>
      <p:regular r:id="rId14"/>
    </p:embeddedFont>
    <p:embeddedFont>
      <p:font typeface="Open Sans" panose="020B0606030504020204" pitchFamily="34" charset="0"/>
      <p:regular r:id="rId15"/>
      <p:bold r:id="rId16"/>
      <p:italic r:id="rId17"/>
      <p:boldItalic r:id="rId18"/>
    </p:embeddedFont>
    <p:embeddedFont>
      <p:font typeface="Tw Cen MT" panose="020B0602020104020603" pitchFamily="34" charset="0"/>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99" roundtripDataSignature="AMtx7mjCpJqz2NuaP9Ic/NSuGeu1UpR0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6BD3"/>
    <a:srgbClr val="4A92A6"/>
    <a:srgbClr val="FFFFFF"/>
    <a:srgbClr val="9933FF"/>
    <a:srgbClr val="D60093"/>
    <a:srgbClr val="CC00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33016D-79F1-4BDE-85BF-181B0C0A017C}" v="78" dt="2025-11-20T15:29:37.48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755" autoAdjust="0"/>
    <p:restoredTop sz="94650"/>
  </p:normalViewPr>
  <p:slideViewPr>
    <p:cSldViewPr snapToGrid="0">
      <p:cViewPr varScale="1">
        <p:scale>
          <a:sx n="70" d="100"/>
          <a:sy n="70" d="100"/>
        </p:scale>
        <p:origin x="1315" y="278"/>
      </p:cViewPr>
      <p:guideLst/>
    </p:cSldViewPr>
  </p:slideViewPr>
  <p:notesTextViewPr>
    <p:cViewPr>
      <p:scale>
        <a:sx n="1" d="1"/>
        <a:sy n="1" d="1"/>
      </p:scale>
      <p:origin x="0" y="0"/>
    </p:cViewPr>
  </p:notesTextViewPr>
  <p:sorterViewPr>
    <p:cViewPr>
      <p:scale>
        <a:sx n="24" d="100"/>
        <a:sy n="2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font" Target="fonts/font8.fntdata"/><Relationship Id="rId10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10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10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font" Target="fonts/font6.fntdata"/><Relationship Id="rId99" Type="http://customschemas.google.com/relationships/presentationmetadata" Target="metadata"/><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font" Target="fonts/font9.fntdata"/><Relationship Id="rId100" Type="http://schemas.openxmlformats.org/officeDocument/2006/relationships/presProps" Target="presProps.xml"/><Relationship Id="rId10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ith Favoreu" userId="49b485560e507feb" providerId="LiveId" clId="{FE6B851C-C74C-4622-BBEA-E07C0B6A61B5}"/>
    <pc:docChg chg="undo custSel addSld delSld modSld sldOrd">
      <pc:chgData name="Edith Favoreu" userId="49b485560e507feb" providerId="LiveId" clId="{FE6B851C-C74C-4622-BBEA-E07C0B6A61B5}" dt="2025-11-20T15:29:37.484" v="777"/>
      <pc:docMkLst>
        <pc:docMk/>
      </pc:docMkLst>
      <pc:sldChg chg="del">
        <pc:chgData name="Edith Favoreu" userId="49b485560e507feb" providerId="LiveId" clId="{FE6B851C-C74C-4622-BBEA-E07C0B6A61B5}" dt="2025-11-20T12:24:31.990" v="4" actId="47"/>
        <pc:sldMkLst>
          <pc:docMk/>
          <pc:sldMk cId="123858990" sldId="257"/>
        </pc:sldMkLst>
      </pc:sldChg>
      <pc:sldChg chg="del">
        <pc:chgData name="Edith Favoreu" userId="49b485560e507feb" providerId="LiveId" clId="{FE6B851C-C74C-4622-BBEA-E07C0B6A61B5}" dt="2025-11-20T12:25:31.637" v="16" actId="47"/>
        <pc:sldMkLst>
          <pc:docMk/>
          <pc:sldMk cId="3126628476" sldId="371"/>
        </pc:sldMkLst>
      </pc:sldChg>
      <pc:sldChg chg="del">
        <pc:chgData name="Edith Favoreu" userId="49b485560e507feb" providerId="LiveId" clId="{FE6B851C-C74C-4622-BBEA-E07C0B6A61B5}" dt="2025-11-20T12:24:31.091" v="3" actId="47"/>
        <pc:sldMkLst>
          <pc:docMk/>
          <pc:sldMk cId="4071293187" sldId="378"/>
        </pc:sldMkLst>
      </pc:sldChg>
      <pc:sldChg chg="del">
        <pc:chgData name="Edith Favoreu" userId="49b485560e507feb" providerId="LiveId" clId="{FE6B851C-C74C-4622-BBEA-E07C0B6A61B5}" dt="2025-11-20T12:25:13.234" v="11" actId="47"/>
        <pc:sldMkLst>
          <pc:docMk/>
          <pc:sldMk cId="0" sldId="1536"/>
        </pc:sldMkLst>
      </pc:sldChg>
      <pc:sldChg chg="del">
        <pc:chgData name="Edith Favoreu" userId="49b485560e507feb" providerId="LiveId" clId="{FE6B851C-C74C-4622-BBEA-E07C0B6A61B5}" dt="2025-11-20T12:46:35.287" v="263" actId="47"/>
        <pc:sldMkLst>
          <pc:docMk/>
          <pc:sldMk cId="0" sldId="1610"/>
        </pc:sldMkLst>
      </pc:sldChg>
      <pc:sldChg chg="del">
        <pc:chgData name="Edith Favoreu" userId="49b485560e507feb" providerId="LiveId" clId="{FE6B851C-C74C-4622-BBEA-E07C0B6A61B5}" dt="2025-11-20T12:25:32.428" v="17" actId="47"/>
        <pc:sldMkLst>
          <pc:docMk/>
          <pc:sldMk cId="0" sldId="1619"/>
        </pc:sldMkLst>
      </pc:sldChg>
      <pc:sldChg chg="del">
        <pc:chgData name="Edith Favoreu" userId="49b485560e507feb" providerId="LiveId" clId="{FE6B851C-C74C-4622-BBEA-E07C0B6A61B5}" dt="2025-11-20T12:46:40.743" v="264" actId="47"/>
        <pc:sldMkLst>
          <pc:docMk/>
          <pc:sldMk cId="3493842531" sldId="1679"/>
        </pc:sldMkLst>
      </pc:sldChg>
      <pc:sldChg chg="del">
        <pc:chgData name="Edith Favoreu" userId="49b485560e507feb" providerId="LiveId" clId="{FE6B851C-C74C-4622-BBEA-E07C0B6A61B5}" dt="2025-11-20T12:25:31.119" v="15" actId="47"/>
        <pc:sldMkLst>
          <pc:docMk/>
          <pc:sldMk cId="3814201832" sldId="1686"/>
        </pc:sldMkLst>
      </pc:sldChg>
      <pc:sldChg chg="del">
        <pc:chgData name="Edith Favoreu" userId="49b485560e507feb" providerId="LiveId" clId="{FE6B851C-C74C-4622-BBEA-E07C0B6A61B5}" dt="2025-11-20T12:24:33.274" v="6" actId="47"/>
        <pc:sldMkLst>
          <pc:docMk/>
          <pc:sldMk cId="3713329111" sldId="1712"/>
        </pc:sldMkLst>
      </pc:sldChg>
      <pc:sldChg chg="addSp delSp modSp mod ord">
        <pc:chgData name="Edith Favoreu" userId="49b485560e507feb" providerId="LiveId" clId="{FE6B851C-C74C-4622-BBEA-E07C0B6A61B5}" dt="2025-11-20T15:25:44.559" v="753" actId="1076"/>
        <pc:sldMkLst>
          <pc:docMk/>
          <pc:sldMk cId="2065202422" sldId="1713"/>
        </pc:sldMkLst>
        <pc:spChg chg="mod">
          <ac:chgData name="Edith Favoreu" userId="49b485560e507feb" providerId="LiveId" clId="{FE6B851C-C74C-4622-BBEA-E07C0B6A61B5}" dt="2025-11-20T15:25:44.559" v="753" actId="1076"/>
          <ac:spMkLst>
            <pc:docMk/>
            <pc:sldMk cId="2065202422" sldId="1713"/>
            <ac:spMk id="2" creationId="{F8335E92-C463-A7B6-DBC4-6B21BA958592}"/>
          </ac:spMkLst>
        </pc:spChg>
        <pc:spChg chg="add del mod">
          <ac:chgData name="Edith Favoreu" userId="49b485560e507feb" providerId="LiveId" clId="{FE6B851C-C74C-4622-BBEA-E07C0B6A61B5}" dt="2025-11-20T15:25:41.007" v="752" actId="478"/>
          <ac:spMkLst>
            <pc:docMk/>
            <pc:sldMk cId="2065202422" sldId="1713"/>
            <ac:spMk id="3" creationId="{D176B5A0-1FDC-F72E-0476-69604624BF0E}"/>
          </ac:spMkLst>
        </pc:spChg>
        <pc:picChg chg="add del mod">
          <ac:chgData name="Edith Favoreu" userId="49b485560e507feb" providerId="LiveId" clId="{FE6B851C-C74C-4622-BBEA-E07C0B6A61B5}" dt="2025-11-20T15:25:37.369" v="751" actId="478"/>
          <ac:picMkLst>
            <pc:docMk/>
            <pc:sldMk cId="2065202422" sldId="1713"/>
            <ac:picMk id="2050" creationId="{02B62B57-E9E2-C995-94A8-26A1DE61EA47}"/>
          </ac:picMkLst>
        </pc:picChg>
      </pc:sldChg>
      <pc:sldChg chg="del">
        <pc:chgData name="Edith Favoreu" userId="49b485560e507feb" providerId="LiveId" clId="{FE6B851C-C74C-4622-BBEA-E07C0B6A61B5}" dt="2025-11-20T12:24:32.740" v="5" actId="47"/>
        <pc:sldMkLst>
          <pc:docMk/>
          <pc:sldMk cId="3586220803" sldId="1714"/>
        </pc:sldMkLst>
      </pc:sldChg>
      <pc:sldChg chg="del">
        <pc:chgData name="Edith Favoreu" userId="49b485560e507feb" providerId="LiveId" clId="{FE6B851C-C74C-4622-BBEA-E07C0B6A61B5}" dt="2025-11-20T12:25:15.133" v="13" actId="47"/>
        <pc:sldMkLst>
          <pc:docMk/>
          <pc:sldMk cId="979787630" sldId="1716"/>
        </pc:sldMkLst>
      </pc:sldChg>
      <pc:sldChg chg="del">
        <pc:chgData name="Edith Favoreu" userId="49b485560e507feb" providerId="LiveId" clId="{FE6B851C-C74C-4622-BBEA-E07C0B6A61B5}" dt="2025-11-20T12:25:14.409" v="12" actId="47"/>
        <pc:sldMkLst>
          <pc:docMk/>
          <pc:sldMk cId="3840791419" sldId="1718"/>
        </pc:sldMkLst>
      </pc:sldChg>
      <pc:sldChg chg="addSp delSp modSp mod ord">
        <pc:chgData name="Edith Favoreu" userId="49b485560e507feb" providerId="LiveId" clId="{FE6B851C-C74C-4622-BBEA-E07C0B6A61B5}" dt="2025-11-20T15:23:57.908" v="737" actId="2711"/>
        <pc:sldMkLst>
          <pc:docMk/>
          <pc:sldMk cId="2774447280" sldId="1863"/>
        </pc:sldMkLst>
        <pc:spChg chg="del">
          <ac:chgData name="Edith Favoreu" userId="49b485560e507feb" providerId="LiveId" clId="{FE6B851C-C74C-4622-BBEA-E07C0B6A61B5}" dt="2025-11-20T14:59:47.984" v="377" actId="478"/>
          <ac:spMkLst>
            <pc:docMk/>
            <pc:sldMk cId="2774447280" sldId="1863"/>
            <ac:spMk id="2" creationId="{8B068FB0-6622-0937-B1FF-463B5C2B44B0}"/>
          </ac:spMkLst>
        </pc:spChg>
        <pc:spChg chg="mod">
          <ac:chgData name="Edith Favoreu" userId="49b485560e507feb" providerId="LiveId" clId="{FE6B851C-C74C-4622-BBEA-E07C0B6A61B5}" dt="2025-11-20T15:23:57.908" v="737" actId="2711"/>
          <ac:spMkLst>
            <pc:docMk/>
            <pc:sldMk cId="2774447280" sldId="1863"/>
            <ac:spMk id="3" creationId="{0FF24E00-DE66-0752-7E33-AF8FF3C0BD54}"/>
          </ac:spMkLst>
        </pc:spChg>
        <pc:spChg chg="del">
          <ac:chgData name="Edith Favoreu" userId="49b485560e507feb" providerId="LiveId" clId="{FE6B851C-C74C-4622-BBEA-E07C0B6A61B5}" dt="2025-11-20T14:59:50.047" v="378" actId="478"/>
          <ac:spMkLst>
            <pc:docMk/>
            <pc:sldMk cId="2774447280" sldId="1863"/>
            <ac:spMk id="4" creationId="{09EE4F16-891E-0FCA-5336-AE5CD641B6BB}"/>
          </ac:spMkLst>
        </pc:spChg>
        <pc:spChg chg="add mod">
          <ac:chgData name="Edith Favoreu" userId="49b485560e507feb" providerId="LiveId" clId="{FE6B851C-C74C-4622-BBEA-E07C0B6A61B5}" dt="2025-11-20T15:00:32.621" v="414" actId="1076"/>
          <ac:spMkLst>
            <pc:docMk/>
            <pc:sldMk cId="2774447280" sldId="1863"/>
            <ac:spMk id="7" creationId="{B05CEB3D-257E-7C42-0F50-E33AEB0A09B9}"/>
          </ac:spMkLst>
        </pc:spChg>
      </pc:sldChg>
      <pc:sldChg chg="del">
        <pc:chgData name="Edith Favoreu" userId="49b485560e507feb" providerId="LiveId" clId="{FE6B851C-C74C-4622-BBEA-E07C0B6A61B5}" dt="2025-11-20T12:46:09.223" v="261" actId="47"/>
        <pc:sldMkLst>
          <pc:docMk/>
          <pc:sldMk cId="2378953892" sldId="1930"/>
        </pc:sldMkLst>
      </pc:sldChg>
      <pc:sldChg chg="del ord">
        <pc:chgData name="Edith Favoreu" userId="49b485560e507feb" providerId="LiveId" clId="{FE6B851C-C74C-4622-BBEA-E07C0B6A61B5}" dt="2025-11-20T14:59:35.941" v="376" actId="47"/>
        <pc:sldMkLst>
          <pc:docMk/>
          <pc:sldMk cId="3541705775" sldId="1940"/>
        </pc:sldMkLst>
      </pc:sldChg>
      <pc:sldChg chg="addSp delSp modSp mod">
        <pc:chgData name="Edith Favoreu" userId="49b485560e507feb" providerId="LiveId" clId="{FE6B851C-C74C-4622-BBEA-E07C0B6A61B5}" dt="2025-11-20T12:27:26.431" v="151" actId="1076"/>
        <pc:sldMkLst>
          <pc:docMk/>
          <pc:sldMk cId="4122221581" sldId="1999"/>
        </pc:sldMkLst>
        <pc:spChg chg="del">
          <ac:chgData name="Edith Favoreu" userId="49b485560e507feb" providerId="LiveId" clId="{FE6B851C-C74C-4622-BBEA-E07C0B6A61B5}" dt="2025-11-20T12:25:59.004" v="18" actId="478"/>
          <ac:spMkLst>
            <pc:docMk/>
            <pc:sldMk cId="4122221581" sldId="1999"/>
            <ac:spMk id="5" creationId="{F36B732B-9A09-84A5-AD97-38B03B456382}"/>
          </ac:spMkLst>
        </pc:spChg>
        <pc:spChg chg="add mod">
          <ac:chgData name="Edith Favoreu" userId="49b485560e507feb" providerId="LiveId" clId="{FE6B851C-C74C-4622-BBEA-E07C0B6A61B5}" dt="2025-11-20T12:27:26.431" v="151" actId="1076"/>
          <ac:spMkLst>
            <pc:docMk/>
            <pc:sldMk cId="4122221581" sldId="1999"/>
            <ac:spMk id="8" creationId="{F1E83143-51CB-B0A2-7FE0-8237CB68993F}"/>
          </ac:spMkLst>
        </pc:spChg>
      </pc:sldChg>
      <pc:sldChg chg="del ord">
        <pc:chgData name="Edith Favoreu" userId="49b485560e507feb" providerId="LiveId" clId="{FE6B851C-C74C-4622-BBEA-E07C0B6A61B5}" dt="2025-11-20T12:36:24.429" v="186" actId="47"/>
        <pc:sldMkLst>
          <pc:docMk/>
          <pc:sldMk cId="3598223272" sldId="2001"/>
        </pc:sldMkLst>
      </pc:sldChg>
      <pc:sldChg chg="addSp delSp modSp mod ord modAnim">
        <pc:chgData name="Edith Favoreu" userId="49b485560e507feb" providerId="LiveId" clId="{FE6B851C-C74C-4622-BBEA-E07C0B6A61B5}" dt="2025-11-20T15:23:44.951" v="736" actId="1076"/>
        <pc:sldMkLst>
          <pc:docMk/>
          <pc:sldMk cId="0" sldId="2003"/>
        </pc:sldMkLst>
        <pc:spChg chg="add mod">
          <ac:chgData name="Edith Favoreu" userId="49b485560e507feb" providerId="LiveId" clId="{FE6B851C-C74C-4622-BBEA-E07C0B6A61B5}" dt="2025-11-20T14:57:41.720" v="368" actId="113"/>
          <ac:spMkLst>
            <pc:docMk/>
            <pc:sldMk cId="0" sldId="2003"/>
            <ac:spMk id="4" creationId="{0AB2955A-207B-F4BF-F53E-C6CE3034CF32}"/>
          </ac:spMkLst>
        </pc:spChg>
        <pc:spChg chg="mod">
          <ac:chgData name="Edith Favoreu" userId="49b485560e507feb" providerId="LiveId" clId="{FE6B851C-C74C-4622-BBEA-E07C0B6A61B5}" dt="2025-11-20T14:52:51.503" v="311" actId="207"/>
          <ac:spMkLst>
            <pc:docMk/>
            <pc:sldMk cId="0" sldId="2003"/>
            <ac:spMk id="5" creationId="{9BEDE024-446A-4BED-901D-2C6BA9C28E31}"/>
          </ac:spMkLst>
        </pc:spChg>
        <pc:spChg chg="mod">
          <ac:chgData name="Edith Favoreu" userId="49b485560e507feb" providerId="LiveId" clId="{FE6B851C-C74C-4622-BBEA-E07C0B6A61B5}" dt="2025-11-20T15:23:44.951" v="736" actId="1076"/>
          <ac:spMkLst>
            <pc:docMk/>
            <pc:sldMk cId="0" sldId="2003"/>
            <ac:spMk id="7" creationId="{C55720E4-D1A5-026E-63D3-B1C0C4676E8D}"/>
          </ac:spMkLst>
        </pc:spChg>
        <pc:spChg chg="mod">
          <ac:chgData name="Edith Favoreu" userId="49b485560e507feb" providerId="LiveId" clId="{FE6B851C-C74C-4622-BBEA-E07C0B6A61B5}" dt="2025-11-20T14:57:49.215" v="369" actId="1076"/>
          <ac:spMkLst>
            <pc:docMk/>
            <pc:sldMk cId="0" sldId="2003"/>
            <ac:spMk id="8" creationId="{662E9EB2-E741-372B-82FE-834A58A7B0E5}"/>
          </ac:spMkLst>
        </pc:spChg>
        <pc:spChg chg="del topLvl">
          <ac:chgData name="Edith Favoreu" userId="49b485560e507feb" providerId="LiveId" clId="{FE6B851C-C74C-4622-BBEA-E07C0B6A61B5}" dt="2025-11-20T14:47:39.766" v="297" actId="478"/>
          <ac:spMkLst>
            <pc:docMk/>
            <pc:sldMk cId="0" sldId="2003"/>
            <ac:spMk id="13" creationId="{56867581-4DE5-5B92-9B84-BDE7101850B7}"/>
          </ac:spMkLst>
        </pc:spChg>
        <pc:spChg chg="del mod topLvl">
          <ac:chgData name="Edith Favoreu" userId="49b485560e507feb" providerId="LiveId" clId="{FE6B851C-C74C-4622-BBEA-E07C0B6A61B5}" dt="2025-11-20T14:47:37.865" v="296" actId="478"/>
          <ac:spMkLst>
            <pc:docMk/>
            <pc:sldMk cId="0" sldId="2003"/>
            <ac:spMk id="14" creationId="{3A3870C8-7926-C446-DDD2-FC3359D1291C}"/>
          </ac:spMkLst>
        </pc:spChg>
        <pc:grpChg chg="del">
          <ac:chgData name="Edith Favoreu" userId="49b485560e507feb" providerId="LiveId" clId="{FE6B851C-C74C-4622-BBEA-E07C0B6A61B5}" dt="2025-11-20T14:47:37.865" v="296" actId="478"/>
          <ac:grpSpMkLst>
            <pc:docMk/>
            <pc:sldMk cId="0" sldId="2003"/>
            <ac:grpSpMk id="12" creationId="{554829A8-CC77-6D1F-C744-527ECDE990E2}"/>
          </ac:grpSpMkLst>
        </pc:grpChg>
        <pc:graphicFrameChg chg="add mod">
          <ac:chgData name="Edith Favoreu" userId="49b485560e507feb" providerId="LiveId" clId="{FE6B851C-C74C-4622-BBEA-E07C0B6A61B5}" dt="2025-11-20T14:59:26.433" v="375"/>
          <ac:graphicFrameMkLst>
            <pc:docMk/>
            <pc:sldMk cId="0" sldId="2003"/>
            <ac:graphicFrameMk id="6" creationId="{2735DD10-5253-AAF0-74BE-5AE3A4B257B9}"/>
          </ac:graphicFrameMkLst>
        </pc:graphicFrameChg>
      </pc:sldChg>
      <pc:sldChg chg="del">
        <pc:chgData name="Edith Favoreu" userId="49b485560e507feb" providerId="LiveId" clId="{FE6B851C-C74C-4622-BBEA-E07C0B6A61B5}" dt="2025-11-20T12:46:49.635" v="271" actId="47"/>
        <pc:sldMkLst>
          <pc:docMk/>
          <pc:sldMk cId="1331429815" sldId="2008"/>
        </pc:sldMkLst>
      </pc:sldChg>
      <pc:sldChg chg="addSp delSp modSp mod ord modAnim">
        <pc:chgData name="Edith Favoreu" userId="49b485560e507feb" providerId="LiveId" clId="{FE6B851C-C74C-4622-BBEA-E07C0B6A61B5}" dt="2025-11-20T15:22:18.463" v="723"/>
        <pc:sldMkLst>
          <pc:docMk/>
          <pc:sldMk cId="1714896680" sldId="2014"/>
        </pc:sldMkLst>
        <pc:spChg chg="add del mod">
          <ac:chgData name="Edith Favoreu" userId="49b485560e507feb" providerId="LiveId" clId="{FE6B851C-C74C-4622-BBEA-E07C0B6A61B5}" dt="2025-11-20T12:41:02.641" v="193" actId="478"/>
          <ac:spMkLst>
            <pc:docMk/>
            <pc:sldMk cId="1714896680" sldId="2014"/>
            <ac:spMk id="3" creationId="{396B0701-84F4-A367-6F5B-663C29DCBF19}"/>
          </ac:spMkLst>
        </pc:spChg>
        <pc:spChg chg="mod">
          <ac:chgData name="Edith Favoreu" userId="49b485560e507feb" providerId="LiveId" clId="{FE6B851C-C74C-4622-BBEA-E07C0B6A61B5}" dt="2025-11-20T12:36:19.765" v="185" actId="20577"/>
          <ac:spMkLst>
            <pc:docMk/>
            <pc:sldMk cId="1714896680" sldId="2014"/>
            <ac:spMk id="4" creationId="{B4CC1E66-E302-F878-94FA-FC7B7708CDFB}"/>
          </ac:spMkLst>
        </pc:spChg>
        <pc:spChg chg="add mod">
          <ac:chgData name="Edith Favoreu" userId="49b485560e507feb" providerId="LiveId" clId="{FE6B851C-C74C-4622-BBEA-E07C0B6A61B5}" dt="2025-11-20T12:41:25.476" v="252" actId="14100"/>
          <ac:spMkLst>
            <pc:docMk/>
            <pc:sldMk cId="1714896680" sldId="2014"/>
            <ac:spMk id="5" creationId="{BDA5082C-7C0D-C770-10B7-98A4A1AFC584}"/>
          </ac:spMkLst>
        </pc:spChg>
        <pc:spChg chg="add del">
          <ac:chgData name="Edith Favoreu" userId="49b485560e507feb" providerId="LiveId" clId="{FE6B851C-C74C-4622-BBEA-E07C0B6A61B5}" dt="2025-11-20T12:36:39.371" v="188" actId="478"/>
          <ac:spMkLst>
            <pc:docMk/>
            <pc:sldMk cId="1714896680" sldId="2014"/>
            <ac:spMk id="6" creationId="{C49F33A3-58E5-B8B6-E3AE-E20CE8828DDF}"/>
          </ac:spMkLst>
        </pc:spChg>
      </pc:sldChg>
      <pc:sldChg chg="del">
        <pc:chgData name="Edith Favoreu" userId="49b485560e507feb" providerId="LiveId" clId="{FE6B851C-C74C-4622-BBEA-E07C0B6A61B5}" dt="2025-11-20T12:46:43.781" v="266" actId="47"/>
        <pc:sldMkLst>
          <pc:docMk/>
          <pc:sldMk cId="1212841185" sldId="2016"/>
        </pc:sldMkLst>
      </pc:sldChg>
      <pc:sldChg chg="del">
        <pc:chgData name="Edith Favoreu" userId="49b485560e507feb" providerId="LiveId" clId="{FE6B851C-C74C-4622-BBEA-E07C0B6A61B5}" dt="2025-11-20T12:46:44.667" v="267" actId="47"/>
        <pc:sldMkLst>
          <pc:docMk/>
          <pc:sldMk cId="1716949835" sldId="2017"/>
        </pc:sldMkLst>
      </pc:sldChg>
      <pc:sldChg chg="del">
        <pc:chgData name="Edith Favoreu" userId="49b485560e507feb" providerId="LiveId" clId="{FE6B851C-C74C-4622-BBEA-E07C0B6A61B5}" dt="2025-11-20T12:46:45.717" v="268" actId="47"/>
        <pc:sldMkLst>
          <pc:docMk/>
          <pc:sldMk cId="2718854151" sldId="2018"/>
        </pc:sldMkLst>
      </pc:sldChg>
      <pc:sldChg chg="del">
        <pc:chgData name="Edith Favoreu" userId="49b485560e507feb" providerId="LiveId" clId="{FE6B851C-C74C-4622-BBEA-E07C0B6A61B5}" dt="2025-11-20T12:46:48.533" v="270" actId="47"/>
        <pc:sldMkLst>
          <pc:docMk/>
          <pc:sldMk cId="1549605193" sldId="2025"/>
        </pc:sldMkLst>
      </pc:sldChg>
      <pc:sldChg chg="del">
        <pc:chgData name="Edith Favoreu" userId="49b485560e507feb" providerId="LiveId" clId="{FE6B851C-C74C-4622-BBEA-E07C0B6A61B5}" dt="2025-11-20T12:46:47.565" v="269" actId="47"/>
        <pc:sldMkLst>
          <pc:docMk/>
          <pc:sldMk cId="381596465" sldId="2028"/>
        </pc:sldMkLst>
      </pc:sldChg>
      <pc:sldChg chg="del">
        <pc:chgData name="Edith Favoreu" userId="49b485560e507feb" providerId="LiveId" clId="{FE6B851C-C74C-4622-BBEA-E07C0B6A61B5}" dt="2025-11-20T12:24:29.521" v="2" actId="47"/>
        <pc:sldMkLst>
          <pc:docMk/>
          <pc:sldMk cId="2454671678" sldId="2034"/>
        </pc:sldMkLst>
      </pc:sldChg>
      <pc:sldChg chg="delSp modSp mod">
        <pc:chgData name="Edith Favoreu" userId="49b485560e507feb" providerId="LiveId" clId="{FE6B851C-C74C-4622-BBEA-E07C0B6A61B5}" dt="2025-11-20T15:07:19.458" v="721" actId="20577"/>
        <pc:sldMkLst>
          <pc:docMk/>
          <pc:sldMk cId="0" sldId="2035"/>
        </pc:sldMkLst>
        <pc:spChg chg="mod">
          <ac:chgData name="Edith Favoreu" userId="49b485560e507feb" providerId="LiveId" clId="{FE6B851C-C74C-4622-BBEA-E07C0B6A61B5}" dt="2025-11-20T15:07:19.458" v="721" actId="20577"/>
          <ac:spMkLst>
            <pc:docMk/>
            <pc:sldMk cId="0" sldId="2035"/>
            <ac:spMk id="3" creationId="{C3434A93-61EA-94C1-4B35-56BE74101CC1}"/>
          </ac:spMkLst>
        </pc:spChg>
        <pc:spChg chg="mod">
          <ac:chgData name="Edith Favoreu" userId="49b485560e507feb" providerId="LiveId" clId="{FE6B851C-C74C-4622-BBEA-E07C0B6A61B5}" dt="2025-11-20T15:05:41.591" v="715" actId="14100"/>
          <ac:spMkLst>
            <pc:docMk/>
            <pc:sldMk cId="0" sldId="2035"/>
            <ac:spMk id="4" creationId="{08190F8F-A88F-3A06-4645-EB833392E8E8}"/>
          </ac:spMkLst>
        </pc:spChg>
        <pc:spChg chg="del">
          <ac:chgData name="Edith Favoreu" userId="49b485560e507feb" providerId="LiveId" clId="{FE6B851C-C74C-4622-BBEA-E07C0B6A61B5}" dt="2025-11-20T15:05:24.065" v="713" actId="478"/>
          <ac:spMkLst>
            <pc:docMk/>
            <pc:sldMk cId="0" sldId="2035"/>
            <ac:spMk id="5" creationId="{C8B69BB9-E53B-D112-6C0C-7F4C6D0065B3}"/>
          </ac:spMkLst>
        </pc:spChg>
        <pc:picChg chg="mod">
          <ac:chgData name="Edith Favoreu" userId="49b485560e507feb" providerId="LiveId" clId="{FE6B851C-C74C-4622-BBEA-E07C0B6A61B5}" dt="2025-11-20T15:05:28.223" v="714" actId="1076"/>
          <ac:picMkLst>
            <pc:docMk/>
            <pc:sldMk cId="0" sldId="2035"/>
            <ac:picMk id="2050" creationId="{3CB6ECD6-392B-982E-852E-4607BFB396BB}"/>
          </ac:picMkLst>
        </pc:picChg>
      </pc:sldChg>
      <pc:sldChg chg="modSp mod ord">
        <pc:chgData name="Edith Favoreu" userId="49b485560e507feb" providerId="LiveId" clId="{FE6B851C-C74C-4622-BBEA-E07C0B6A61B5}" dt="2025-11-20T14:57:34.010" v="367" actId="113"/>
        <pc:sldMkLst>
          <pc:docMk/>
          <pc:sldMk cId="3245586105" sldId="2036"/>
        </pc:sldMkLst>
        <pc:spChg chg="mod">
          <ac:chgData name="Edith Favoreu" userId="49b485560e507feb" providerId="LiveId" clId="{FE6B851C-C74C-4622-BBEA-E07C0B6A61B5}" dt="2025-11-20T14:57:34.010" v="367" actId="113"/>
          <ac:spMkLst>
            <pc:docMk/>
            <pc:sldMk cId="3245586105" sldId="2036"/>
            <ac:spMk id="3" creationId="{21030E5E-1974-A5EC-E044-F390ACD27D8F}"/>
          </ac:spMkLst>
        </pc:spChg>
      </pc:sldChg>
      <pc:sldChg chg="addSp delSp modSp mod ord modAnim">
        <pc:chgData name="Edith Favoreu" userId="49b485560e507feb" providerId="LiveId" clId="{FE6B851C-C74C-4622-BBEA-E07C0B6A61B5}" dt="2025-11-20T15:22:28.774" v="724"/>
        <pc:sldMkLst>
          <pc:docMk/>
          <pc:sldMk cId="1650408480" sldId="2037"/>
        </pc:sldMkLst>
        <pc:spChg chg="mod">
          <ac:chgData name="Edith Favoreu" userId="49b485560e507feb" providerId="LiveId" clId="{FE6B851C-C74C-4622-BBEA-E07C0B6A61B5}" dt="2025-11-20T14:56:38.600" v="357" actId="21"/>
          <ac:spMkLst>
            <pc:docMk/>
            <pc:sldMk cId="1650408480" sldId="2037"/>
            <ac:spMk id="2" creationId="{A6962F2B-A63E-9969-2936-9043A044F6D5}"/>
          </ac:spMkLst>
        </pc:spChg>
        <pc:spChg chg="del">
          <ac:chgData name="Edith Favoreu" userId="49b485560e507feb" providerId="LiveId" clId="{FE6B851C-C74C-4622-BBEA-E07C0B6A61B5}" dt="2025-11-20T14:56:34.797" v="356" actId="478"/>
          <ac:spMkLst>
            <pc:docMk/>
            <pc:sldMk cId="1650408480" sldId="2037"/>
            <ac:spMk id="3" creationId="{21030E5E-1974-A5EC-E044-F390ACD27D8F}"/>
          </ac:spMkLst>
        </pc:spChg>
        <pc:spChg chg="mod">
          <ac:chgData name="Edith Favoreu" userId="49b485560e507feb" providerId="LiveId" clId="{FE6B851C-C74C-4622-BBEA-E07C0B6A61B5}" dt="2025-11-20T14:56:27.749" v="355" actId="20577"/>
          <ac:spMkLst>
            <pc:docMk/>
            <pc:sldMk cId="1650408480" sldId="2037"/>
            <ac:spMk id="6" creationId="{4BDECBF2-F720-95B3-E890-A87F6D1D9AED}"/>
          </ac:spMkLst>
        </pc:spChg>
        <pc:spChg chg="add mod">
          <ac:chgData name="Edith Favoreu" userId="49b485560e507feb" providerId="LiveId" clId="{FE6B851C-C74C-4622-BBEA-E07C0B6A61B5}" dt="2025-11-20T14:57:29.063" v="366" actId="113"/>
          <ac:spMkLst>
            <pc:docMk/>
            <pc:sldMk cId="1650408480" sldId="2037"/>
            <ac:spMk id="7" creationId="{F275C056-8DAC-BA2E-E8FA-F44AE85F8575}"/>
          </ac:spMkLst>
        </pc:spChg>
      </pc:sldChg>
      <pc:sldChg chg="addSp delSp modSp add del mod">
        <pc:chgData name="Edith Favoreu" userId="49b485560e507feb" providerId="LiveId" clId="{FE6B851C-C74C-4622-BBEA-E07C0B6A61B5}" dt="2025-11-20T15:06:36.197" v="716" actId="2696"/>
        <pc:sldMkLst>
          <pc:docMk/>
          <pc:sldMk cId="573366596" sldId="2038"/>
        </pc:sldMkLst>
        <pc:spChg chg="del">
          <ac:chgData name="Edith Favoreu" userId="49b485560e507feb" providerId="LiveId" clId="{FE6B851C-C74C-4622-BBEA-E07C0B6A61B5}" dt="2025-11-20T12:53:16.389" v="275" actId="478"/>
          <ac:spMkLst>
            <pc:docMk/>
            <pc:sldMk cId="573366596" sldId="2038"/>
            <ac:spMk id="2" creationId="{87458D32-3E04-CA91-BF41-572E9A6BE793}"/>
          </ac:spMkLst>
        </pc:spChg>
        <pc:spChg chg="add del mod">
          <ac:chgData name="Edith Favoreu" userId="49b485560e507feb" providerId="LiveId" clId="{FE6B851C-C74C-4622-BBEA-E07C0B6A61B5}" dt="2025-11-20T12:53:27.445" v="278" actId="478"/>
          <ac:spMkLst>
            <pc:docMk/>
            <pc:sldMk cId="573366596" sldId="2038"/>
            <ac:spMk id="5" creationId="{39264E87-A5F4-F155-1452-379FE0ED6571}"/>
          </ac:spMkLst>
        </pc:spChg>
        <pc:spChg chg="add mod">
          <ac:chgData name="Edith Favoreu" userId="49b485560e507feb" providerId="LiveId" clId="{FE6B851C-C74C-4622-BBEA-E07C0B6A61B5}" dt="2025-11-20T12:54:01.753" v="283" actId="5793"/>
          <ac:spMkLst>
            <pc:docMk/>
            <pc:sldMk cId="573366596" sldId="2038"/>
            <ac:spMk id="6" creationId="{260BF036-C01D-F713-B308-AC456AF6B784}"/>
          </ac:spMkLst>
        </pc:spChg>
        <pc:picChg chg="del">
          <ac:chgData name="Edith Favoreu" userId="49b485560e507feb" providerId="LiveId" clId="{FE6B851C-C74C-4622-BBEA-E07C0B6A61B5}" dt="2025-11-20T12:53:12.855" v="274" actId="478"/>
          <ac:picMkLst>
            <pc:docMk/>
            <pc:sldMk cId="573366596" sldId="2038"/>
            <ac:picMk id="4" creationId="{ABD2AF26-9433-F004-794E-EA64DFCEC720}"/>
          </ac:picMkLst>
        </pc:picChg>
      </pc:sldChg>
      <pc:sldChg chg="del">
        <pc:chgData name="Edith Favoreu" userId="49b485560e507feb" providerId="LiveId" clId="{FE6B851C-C74C-4622-BBEA-E07C0B6A61B5}" dt="2025-11-20T12:46:42.687" v="265" actId="47"/>
        <pc:sldMkLst>
          <pc:docMk/>
          <pc:sldMk cId="1011877493" sldId="2038"/>
        </pc:sldMkLst>
      </pc:sldChg>
      <pc:sldChg chg="del">
        <pc:chgData name="Edith Favoreu" userId="49b485560e507feb" providerId="LiveId" clId="{FE6B851C-C74C-4622-BBEA-E07C0B6A61B5}" dt="2025-11-20T12:46:51.399" v="272" actId="47"/>
        <pc:sldMkLst>
          <pc:docMk/>
          <pc:sldMk cId="22350662" sldId="2039"/>
        </pc:sldMkLst>
      </pc:sldChg>
      <pc:sldChg chg="del">
        <pc:chgData name="Edith Favoreu" userId="49b485560e507feb" providerId="LiveId" clId="{FE6B851C-C74C-4622-BBEA-E07C0B6A61B5}" dt="2025-11-20T12:46:30.707" v="262" actId="47"/>
        <pc:sldMkLst>
          <pc:docMk/>
          <pc:sldMk cId="2482057575" sldId="2040"/>
        </pc:sldMkLst>
      </pc:sldChg>
      <pc:sldChg chg="del">
        <pc:chgData name="Edith Favoreu" userId="49b485560e507feb" providerId="LiveId" clId="{FE6B851C-C74C-4622-BBEA-E07C0B6A61B5}" dt="2025-11-20T12:25:29.015" v="14" actId="47"/>
        <pc:sldMkLst>
          <pc:docMk/>
          <pc:sldMk cId="1011962525" sldId="2042"/>
        </pc:sldMkLst>
      </pc:sldChg>
      <pc:sldChg chg="modSp add mod ord modTransition modAnim">
        <pc:chgData name="Edith Favoreu" userId="49b485560e507feb" providerId="LiveId" clId="{FE6B851C-C74C-4622-BBEA-E07C0B6A61B5}" dt="2025-11-20T15:29:37.484" v="777"/>
        <pc:sldMkLst>
          <pc:docMk/>
          <pc:sldMk cId="3254766833" sldId="3450"/>
        </pc:sldMkLst>
        <pc:spChg chg="mod">
          <ac:chgData name="Edith Favoreu" userId="49b485560e507feb" providerId="LiveId" clId="{FE6B851C-C74C-4622-BBEA-E07C0B6A61B5}" dt="2025-11-20T15:24:52.186" v="745" actId="20577"/>
          <ac:spMkLst>
            <pc:docMk/>
            <pc:sldMk cId="3254766833" sldId="3450"/>
            <ac:spMk id="6" creationId="{CDE761D1-E823-3A10-434F-37926E713BAF}"/>
          </ac:spMkLst>
        </pc:spChg>
        <pc:spChg chg="mod">
          <ac:chgData name="Edith Favoreu" userId="49b485560e507feb" providerId="LiveId" clId="{FE6B851C-C74C-4622-BBEA-E07C0B6A61B5}" dt="2025-11-20T15:24:30.778" v="740" actId="1076"/>
          <ac:spMkLst>
            <pc:docMk/>
            <pc:sldMk cId="3254766833" sldId="3450"/>
            <ac:spMk id="8" creationId="{ECF19AA1-9C6F-6D65-7F0D-8633115C71C8}"/>
          </ac:spMkLst>
        </pc:spChg>
        <pc:spChg chg="mod">
          <ac:chgData name="Edith Favoreu" userId="49b485560e507feb" providerId="LiveId" clId="{FE6B851C-C74C-4622-BBEA-E07C0B6A61B5}" dt="2025-11-20T15:24:33.442" v="741" actId="1076"/>
          <ac:spMkLst>
            <pc:docMk/>
            <pc:sldMk cId="3254766833" sldId="3450"/>
            <ac:spMk id="11" creationId="{97990C7A-9D17-96A3-5B7F-9DEE17AA046C}"/>
          </ac:spMkLst>
        </pc:spChg>
        <pc:spChg chg="mod">
          <ac:chgData name="Edith Favoreu" userId="49b485560e507feb" providerId="LiveId" clId="{FE6B851C-C74C-4622-BBEA-E07C0B6A61B5}" dt="2025-11-20T15:02:17.503" v="545" actId="20577"/>
          <ac:spMkLst>
            <pc:docMk/>
            <pc:sldMk cId="3254766833" sldId="3450"/>
            <ac:spMk id="23557" creationId="{D3FCCFCB-3BA3-4B16-8716-C29FDF608063}"/>
          </ac:spMkLst>
        </pc:spChg>
      </pc:sldChg>
      <pc:sldChg chg="modSp add mod ord">
        <pc:chgData name="Edith Favoreu" userId="49b485560e507feb" providerId="LiveId" clId="{FE6B851C-C74C-4622-BBEA-E07C0B6A61B5}" dt="2025-11-20T15:05:07.913" v="711" actId="20577"/>
        <pc:sldMkLst>
          <pc:docMk/>
          <pc:sldMk cId="4060564637" sldId="3451"/>
        </pc:sldMkLst>
        <pc:spChg chg="mod">
          <ac:chgData name="Edith Favoreu" userId="49b485560e507feb" providerId="LiveId" clId="{FE6B851C-C74C-4622-BBEA-E07C0B6A61B5}" dt="2025-11-20T15:05:07.913" v="711" actId="20577"/>
          <ac:spMkLst>
            <pc:docMk/>
            <pc:sldMk cId="4060564637" sldId="3451"/>
            <ac:spMk id="8" creationId="{FB6296AF-2273-076C-9F3E-49F2F9FFB42B}"/>
          </ac:spMkLst>
        </pc:spChg>
      </pc:sldChg>
      <pc:sldChg chg="addSp delSp modSp add mod setBg">
        <pc:chgData name="Edith Favoreu" userId="49b485560e507feb" providerId="LiveId" clId="{FE6B851C-C74C-4622-BBEA-E07C0B6A61B5}" dt="2025-11-20T15:29:10.373" v="775" actId="207"/>
        <pc:sldMkLst>
          <pc:docMk/>
          <pc:sldMk cId="2632952401" sldId="3452"/>
        </pc:sldMkLst>
        <pc:spChg chg="del">
          <ac:chgData name="Edith Favoreu" userId="49b485560e507feb" providerId="LiveId" clId="{FE6B851C-C74C-4622-BBEA-E07C0B6A61B5}" dt="2025-11-20T15:25:50.582" v="754" actId="478"/>
          <ac:spMkLst>
            <pc:docMk/>
            <pc:sldMk cId="2632952401" sldId="3452"/>
            <ac:spMk id="2" creationId="{392A61B1-B0E1-39D8-7955-0B0920A6BA92}"/>
          </ac:spMkLst>
        </pc:spChg>
        <pc:spChg chg="mod">
          <ac:chgData name="Edith Favoreu" userId="49b485560e507feb" providerId="LiveId" clId="{FE6B851C-C74C-4622-BBEA-E07C0B6A61B5}" dt="2025-11-20T15:29:10.373" v="775" actId="207"/>
          <ac:spMkLst>
            <pc:docMk/>
            <pc:sldMk cId="2632952401" sldId="3452"/>
            <ac:spMk id="3" creationId="{234D0AE1-CA2F-1EFB-CFC6-B6BC215772B3}"/>
          </ac:spMkLst>
        </pc:spChg>
        <pc:spChg chg="add del mod">
          <ac:chgData name="Edith Favoreu" userId="49b485560e507feb" providerId="LiveId" clId="{FE6B851C-C74C-4622-BBEA-E07C0B6A61B5}" dt="2025-11-20T15:25:52.893" v="755" actId="478"/>
          <ac:spMkLst>
            <pc:docMk/>
            <pc:sldMk cId="2632952401" sldId="3452"/>
            <ac:spMk id="6" creationId="{0E995B55-114B-636C-ECA0-6B7854755A52}"/>
          </ac:spMkLst>
        </pc:spChg>
        <pc:spChg chg="add del">
          <ac:chgData name="Edith Favoreu" userId="49b485560e507feb" providerId="LiveId" clId="{FE6B851C-C74C-4622-BBEA-E07C0B6A61B5}" dt="2025-11-20T15:28:36.922" v="764" actId="26606"/>
          <ac:spMkLst>
            <pc:docMk/>
            <pc:sldMk cId="2632952401" sldId="3452"/>
            <ac:spMk id="2055" creationId="{9CB95732-565A-4D2C-A3AB-CC460C0D3826}"/>
          </ac:spMkLst>
        </pc:spChg>
        <pc:spChg chg="add del">
          <ac:chgData name="Edith Favoreu" userId="49b485560e507feb" providerId="LiveId" clId="{FE6B851C-C74C-4622-BBEA-E07C0B6A61B5}" dt="2025-11-20T15:28:36.922" v="764" actId="26606"/>
          <ac:spMkLst>
            <pc:docMk/>
            <pc:sldMk cId="2632952401" sldId="3452"/>
            <ac:spMk id="2057" creationId="{E19B653C-798C-4333-8452-3DF3AE3C1D11}"/>
          </ac:spMkLst>
        </pc:spChg>
        <pc:spChg chg="add del">
          <ac:chgData name="Edith Favoreu" userId="49b485560e507feb" providerId="LiveId" clId="{FE6B851C-C74C-4622-BBEA-E07C0B6A61B5}" dt="2025-11-20T15:28:36.922" v="764" actId="26606"/>
          <ac:spMkLst>
            <pc:docMk/>
            <pc:sldMk cId="2632952401" sldId="3452"/>
            <ac:spMk id="2059" creationId="{0FE50278-E2EC-42B2-A1F1-921DD39901C4}"/>
          </ac:spMkLst>
        </pc:spChg>
        <pc:spChg chg="add del">
          <ac:chgData name="Edith Favoreu" userId="49b485560e507feb" providerId="LiveId" clId="{FE6B851C-C74C-4622-BBEA-E07C0B6A61B5}" dt="2025-11-20T15:28:36.922" v="764" actId="26606"/>
          <ac:spMkLst>
            <pc:docMk/>
            <pc:sldMk cId="2632952401" sldId="3452"/>
            <ac:spMk id="2061" creationId="{1236153F-0DB4-40DD-87C6-B40C1B7E282C}"/>
          </ac:spMkLst>
        </pc:spChg>
        <pc:spChg chg="add">
          <ac:chgData name="Edith Favoreu" userId="49b485560e507feb" providerId="LiveId" clId="{FE6B851C-C74C-4622-BBEA-E07C0B6A61B5}" dt="2025-11-20T15:28:36.928" v="765" actId="26606"/>
          <ac:spMkLst>
            <pc:docMk/>
            <pc:sldMk cId="2632952401" sldId="3452"/>
            <ac:spMk id="2063" creationId="{7C98A213-5994-475E-B327-DC6EC27FBA8B}"/>
          </ac:spMkLst>
        </pc:spChg>
        <pc:spChg chg="add">
          <ac:chgData name="Edith Favoreu" userId="49b485560e507feb" providerId="LiveId" clId="{FE6B851C-C74C-4622-BBEA-E07C0B6A61B5}" dt="2025-11-20T15:28:36.928" v="765" actId="26606"/>
          <ac:spMkLst>
            <pc:docMk/>
            <pc:sldMk cId="2632952401" sldId="3452"/>
            <ac:spMk id="2064" creationId="{4B030A0D-0DAD-4A99-89BB-419527D6A64B}"/>
          </ac:spMkLst>
        </pc:spChg>
        <pc:picChg chg="del">
          <ac:chgData name="Edith Favoreu" userId="49b485560e507feb" providerId="LiveId" clId="{FE6B851C-C74C-4622-BBEA-E07C0B6A61B5}" dt="2025-11-20T15:25:54.795" v="756" actId="478"/>
          <ac:picMkLst>
            <pc:docMk/>
            <pc:sldMk cId="2632952401" sldId="3452"/>
            <ac:picMk id="4" creationId="{ED7922A7-142F-2125-296F-7BA4912044CC}"/>
          </ac:picMkLst>
        </pc:picChg>
        <pc:picChg chg="add mod">
          <ac:chgData name="Edith Favoreu" userId="49b485560e507feb" providerId="LiveId" clId="{FE6B851C-C74C-4622-BBEA-E07C0B6A61B5}" dt="2025-11-20T15:28:36.928" v="765" actId="26606"/>
          <ac:picMkLst>
            <pc:docMk/>
            <pc:sldMk cId="2632952401" sldId="3452"/>
            <ac:picMk id="7" creationId="{CDD05883-03A1-1969-CBA7-C3C9EC319AA4}"/>
          </ac:picMkLst>
        </pc:picChg>
        <pc:picChg chg="add mod">
          <ac:chgData name="Edith Favoreu" userId="49b485560e507feb" providerId="LiveId" clId="{FE6B851C-C74C-4622-BBEA-E07C0B6A61B5}" dt="2025-11-20T15:28:36.928" v="765" actId="26606"/>
          <ac:picMkLst>
            <pc:docMk/>
            <pc:sldMk cId="2632952401" sldId="3452"/>
            <ac:picMk id="8" creationId="{E55BB33F-2307-6399-3163-3B0B7E907C83}"/>
          </ac:picMkLst>
        </pc:picChg>
        <pc:picChg chg="mod ord">
          <ac:chgData name="Edith Favoreu" userId="49b485560e507feb" providerId="LiveId" clId="{FE6B851C-C74C-4622-BBEA-E07C0B6A61B5}" dt="2025-11-20T15:28:36.928" v="765" actId="26606"/>
          <ac:picMkLst>
            <pc:docMk/>
            <pc:sldMk cId="2632952401" sldId="3452"/>
            <ac:picMk id="2050" creationId="{0098A59E-6D2A-A736-B1F3-880446526ED3}"/>
          </ac:picMkLst>
        </pc:picChg>
      </pc:sldChg>
      <pc:sldMasterChg chg="delSldLayout">
        <pc:chgData name="Edith Favoreu" userId="49b485560e507feb" providerId="LiveId" clId="{FE6B851C-C74C-4622-BBEA-E07C0B6A61B5}" dt="2025-11-20T12:46:30.707" v="262" actId="47"/>
        <pc:sldMasterMkLst>
          <pc:docMk/>
          <pc:sldMasterMk cId="0" sldId="2147483648"/>
        </pc:sldMasterMkLst>
        <pc:sldLayoutChg chg="del">
          <pc:chgData name="Edith Favoreu" userId="49b485560e507feb" providerId="LiveId" clId="{FE6B851C-C74C-4622-BBEA-E07C0B6A61B5}" dt="2025-11-20T12:25:15.133" v="13" actId="47"/>
          <pc:sldLayoutMkLst>
            <pc:docMk/>
            <pc:sldMasterMk cId="0" sldId="2147483648"/>
            <pc:sldLayoutMk cId="0" sldId="2147483649"/>
          </pc:sldLayoutMkLst>
        </pc:sldLayoutChg>
        <pc:sldLayoutChg chg="del">
          <pc:chgData name="Edith Favoreu" userId="49b485560e507feb" providerId="LiveId" clId="{FE6B851C-C74C-4622-BBEA-E07C0B6A61B5}" dt="2025-11-20T12:46:30.707" v="262" actId="47"/>
          <pc:sldLayoutMkLst>
            <pc:docMk/>
            <pc:sldMasterMk cId="0" sldId="2147483648"/>
            <pc:sldLayoutMk cId="4092140394" sldId="2147483665"/>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25786F-F0B5-413C-86C0-CCFC52377DD5}" type="doc">
      <dgm:prSet loTypeId="urn:microsoft.com/office/officeart/2005/8/layout/venn2" loCatId="relationship" qsTypeId="urn:microsoft.com/office/officeart/2005/8/quickstyle/simple1" qsCatId="simple" csTypeId="urn:microsoft.com/office/officeart/2005/8/colors/colorful5" csCatId="colorful" phldr="1"/>
      <dgm:spPr/>
      <dgm:t>
        <a:bodyPr/>
        <a:lstStyle/>
        <a:p>
          <a:endParaRPr lang="fr-CH"/>
        </a:p>
      </dgm:t>
    </dgm:pt>
    <dgm:pt modelId="{2CA7CDA2-B60F-4129-AC94-63F4A35F1DAD}">
      <dgm:prSet phldrT="[Texte]"/>
      <dgm:spPr/>
      <dgm:t>
        <a:bodyPr/>
        <a:lstStyle/>
        <a:p>
          <a:r>
            <a:rPr lang="fr-CH"/>
            <a:t>Organisation</a:t>
          </a:r>
        </a:p>
      </dgm:t>
    </dgm:pt>
    <dgm:pt modelId="{8CEF8071-ECDF-44C5-AA22-5086E1DB3ADF}" type="parTrans" cxnId="{9E9F8E43-154C-4F92-89F7-FF0BB6D141FE}">
      <dgm:prSet/>
      <dgm:spPr/>
      <dgm:t>
        <a:bodyPr/>
        <a:lstStyle/>
        <a:p>
          <a:endParaRPr lang="fr-CH"/>
        </a:p>
      </dgm:t>
    </dgm:pt>
    <dgm:pt modelId="{B3B9364C-3D62-49B5-8ED6-2FA6EEE8D7E7}" type="sibTrans" cxnId="{9E9F8E43-154C-4F92-89F7-FF0BB6D141FE}">
      <dgm:prSet/>
      <dgm:spPr/>
      <dgm:t>
        <a:bodyPr/>
        <a:lstStyle/>
        <a:p>
          <a:endParaRPr lang="fr-CH"/>
        </a:p>
      </dgm:t>
    </dgm:pt>
    <dgm:pt modelId="{30908779-A82D-4C12-BBDE-186EC97E4AB9}">
      <dgm:prSet phldrT="[Texte]"/>
      <dgm:spPr/>
      <dgm:t>
        <a:bodyPr/>
        <a:lstStyle/>
        <a:p>
          <a:r>
            <a:rPr lang="fr-CH"/>
            <a:t>L’équipe</a:t>
          </a:r>
        </a:p>
      </dgm:t>
    </dgm:pt>
    <dgm:pt modelId="{312215A0-1461-425C-918B-A3F7987F7776}" type="parTrans" cxnId="{DEC83460-FB72-4478-B8E5-AFAE7BA34B03}">
      <dgm:prSet/>
      <dgm:spPr/>
      <dgm:t>
        <a:bodyPr/>
        <a:lstStyle/>
        <a:p>
          <a:endParaRPr lang="fr-CH"/>
        </a:p>
      </dgm:t>
    </dgm:pt>
    <dgm:pt modelId="{D7755A4D-2734-41FB-97D6-A526C943EC86}" type="sibTrans" cxnId="{DEC83460-FB72-4478-B8E5-AFAE7BA34B03}">
      <dgm:prSet/>
      <dgm:spPr/>
      <dgm:t>
        <a:bodyPr/>
        <a:lstStyle/>
        <a:p>
          <a:endParaRPr lang="fr-CH"/>
        </a:p>
      </dgm:t>
    </dgm:pt>
    <dgm:pt modelId="{702E726F-D23F-43A5-B499-E9FE9F478E27}">
      <dgm:prSet phldrT="[Texte]"/>
      <dgm:spPr/>
      <dgm:t>
        <a:bodyPr/>
        <a:lstStyle/>
        <a:p>
          <a:r>
            <a:rPr lang="fr-CH"/>
            <a:t>Manager</a:t>
          </a:r>
        </a:p>
      </dgm:t>
    </dgm:pt>
    <dgm:pt modelId="{AE6BA5CF-1E62-4BA9-B937-57C7F855239A}" type="parTrans" cxnId="{93C76579-98C9-47C8-99AE-E0963D0DC51F}">
      <dgm:prSet/>
      <dgm:spPr/>
      <dgm:t>
        <a:bodyPr/>
        <a:lstStyle/>
        <a:p>
          <a:endParaRPr lang="fr-CH"/>
        </a:p>
      </dgm:t>
    </dgm:pt>
    <dgm:pt modelId="{F49A5A7B-D201-410A-8E2D-C1EE65D5EFFA}" type="sibTrans" cxnId="{93C76579-98C9-47C8-99AE-E0963D0DC51F}">
      <dgm:prSet/>
      <dgm:spPr/>
      <dgm:t>
        <a:bodyPr/>
        <a:lstStyle/>
        <a:p>
          <a:endParaRPr lang="fr-CH"/>
        </a:p>
      </dgm:t>
    </dgm:pt>
    <dgm:pt modelId="{B19C6E3F-4CCA-43C5-AA60-331384AD7F93}">
      <dgm:prSet phldrT="[Texte]"/>
      <dgm:spPr/>
      <dgm:t>
        <a:bodyPr/>
        <a:lstStyle/>
        <a:p>
          <a:r>
            <a:rPr lang="fr-CH"/>
            <a:t>Soi</a:t>
          </a:r>
        </a:p>
      </dgm:t>
    </dgm:pt>
    <dgm:pt modelId="{069DC958-B362-487E-85E4-EB10500F1309}" type="parTrans" cxnId="{03531BC9-630D-4264-A0D5-A947CC6D9677}">
      <dgm:prSet/>
      <dgm:spPr/>
      <dgm:t>
        <a:bodyPr/>
        <a:lstStyle/>
        <a:p>
          <a:endParaRPr lang="fr-CH"/>
        </a:p>
      </dgm:t>
    </dgm:pt>
    <dgm:pt modelId="{AE8E31B3-8263-4D82-9334-8AFF381C4912}" type="sibTrans" cxnId="{03531BC9-630D-4264-A0D5-A947CC6D9677}">
      <dgm:prSet/>
      <dgm:spPr/>
      <dgm:t>
        <a:bodyPr/>
        <a:lstStyle/>
        <a:p>
          <a:endParaRPr lang="fr-CH"/>
        </a:p>
      </dgm:t>
    </dgm:pt>
    <dgm:pt modelId="{625ACBC8-E8D7-4525-BDE7-81715CA81B79}">
      <dgm:prSet phldrT="[Texte]"/>
      <dgm:spPr/>
      <dgm:t>
        <a:bodyPr/>
        <a:lstStyle/>
        <a:p>
          <a:r>
            <a:rPr lang="fr-CH"/>
            <a:t>Ecosystème</a:t>
          </a:r>
        </a:p>
      </dgm:t>
    </dgm:pt>
    <dgm:pt modelId="{70D61554-C05C-4A91-9B39-2BC00902E797}" type="parTrans" cxnId="{E7D20579-CB9D-4C53-9E61-CB141358E6A6}">
      <dgm:prSet/>
      <dgm:spPr/>
      <dgm:t>
        <a:bodyPr/>
        <a:lstStyle/>
        <a:p>
          <a:endParaRPr lang="fr-CH"/>
        </a:p>
      </dgm:t>
    </dgm:pt>
    <dgm:pt modelId="{D6C66DB4-706E-4F20-B551-A6DB84D2BBF5}" type="sibTrans" cxnId="{E7D20579-CB9D-4C53-9E61-CB141358E6A6}">
      <dgm:prSet/>
      <dgm:spPr/>
      <dgm:t>
        <a:bodyPr/>
        <a:lstStyle/>
        <a:p>
          <a:endParaRPr lang="fr-CH"/>
        </a:p>
      </dgm:t>
    </dgm:pt>
    <dgm:pt modelId="{0C17CE11-0875-4EEC-AA5B-8EEF0D42E78A}" type="pres">
      <dgm:prSet presAssocID="{0825786F-F0B5-413C-86C0-CCFC52377DD5}" presName="Name0" presStyleCnt="0">
        <dgm:presLayoutVars>
          <dgm:chMax val="7"/>
          <dgm:resizeHandles val="exact"/>
        </dgm:presLayoutVars>
      </dgm:prSet>
      <dgm:spPr/>
    </dgm:pt>
    <dgm:pt modelId="{A5B5D969-55EF-4205-9B24-E0F5CF10D441}" type="pres">
      <dgm:prSet presAssocID="{0825786F-F0B5-413C-86C0-CCFC52377DD5}" presName="comp1" presStyleCnt="0"/>
      <dgm:spPr/>
    </dgm:pt>
    <dgm:pt modelId="{FCEAA538-0B49-4F01-A54C-45DA829AD382}" type="pres">
      <dgm:prSet presAssocID="{0825786F-F0B5-413C-86C0-CCFC52377DD5}" presName="circle1" presStyleLbl="node1" presStyleIdx="0" presStyleCnt="5" custLinFactNeighborX="-463" custLinFactNeighborY="307"/>
      <dgm:spPr/>
    </dgm:pt>
    <dgm:pt modelId="{1E4634F0-9E9C-44F5-9B29-86842CD83C16}" type="pres">
      <dgm:prSet presAssocID="{0825786F-F0B5-413C-86C0-CCFC52377DD5}" presName="c1text" presStyleLbl="node1" presStyleIdx="0" presStyleCnt="5">
        <dgm:presLayoutVars>
          <dgm:bulletEnabled val="1"/>
        </dgm:presLayoutVars>
      </dgm:prSet>
      <dgm:spPr/>
    </dgm:pt>
    <dgm:pt modelId="{13F5F95B-BD05-4153-AD2E-B3FADA0F5808}" type="pres">
      <dgm:prSet presAssocID="{0825786F-F0B5-413C-86C0-CCFC52377DD5}" presName="comp2" presStyleCnt="0"/>
      <dgm:spPr/>
    </dgm:pt>
    <dgm:pt modelId="{6A93E7D8-7FA8-44AC-A92C-857CC097E062}" type="pres">
      <dgm:prSet presAssocID="{0825786F-F0B5-413C-86C0-CCFC52377DD5}" presName="circle2" presStyleLbl="node1" presStyleIdx="1" presStyleCnt="5"/>
      <dgm:spPr/>
    </dgm:pt>
    <dgm:pt modelId="{68033ADB-8ACB-438F-B8D3-6701021DCDED}" type="pres">
      <dgm:prSet presAssocID="{0825786F-F0B5-413C-86C0-CCFC52377DD5}" presName="c2text" presStyleLbl="node1" presStyleIdx="1" presStyleCnt="5">
        <dgm:presLayoutVars>
          <dgm:bulletEnabled val="1"/>
        </dgm:presLayoutVars>
      </dgm:prSet>
      <dgm:spPr/>
    </dgm:pt>
    <dgm:pt modelId="{3E54AC97-3066-423E-B949-4BFEBA3897AC}" type="pres">
      <dgm:prSet presAssocID="{0825786F-F0B5-413C-86C0-CCFC52377DD5}" presName="comp3" presStyleCnt="0"/>
      <dgm:spPr/>
    </dgm:pt>
    <dgm:pt modelId="{A0232A44-FDB3-41B8-AB32-529760112707}" type="pres">
      <dgm:prSet presAssocID="{0825786F-F0B5-413C-86C0-CCFC52377DD5}" presName="circle3" presStyleLbl="node1" presStyleIdx="2" presStyleCnt="5"/>
      <dgm:spPr/>
    </dgm:pt>
    <dgm:pt modelId="{62275C17-79CA-435D-917A-8C5E7BC0AFBD}" type="pres">
      <dgm:prSet presAssocID="{0825786F-F0B5-413C-86C0-CCFC52377DD5}" presName="c3text" presStyleLbl="node1" presStyleIdx="2" presStyleCnt="5">
        <dgm:presLayoutVars>
          <dgm:bulletEnabled val="1"/>
        </dgm:presLayoutVars>
      </dgm:prSet>
      <dgm:spPr/>
    </dgm:pt>
    <dgm:pt modelId="{EC3E4E3A-599D-4F54-8E3A-4CA7CFC4250F}" type="pres">
      <dgm:prSet presAssocID="{0825786F-F0B5-413C-86C0-CCFC52377DD5}" presName="comp4" presStyleCnt="0"/>
      <dgm:spPr/>
    </dgm:pt>
    <dgm:pt modelId="{CB7B9949-1159-4286-9EBF-3FB28CAD2153}" type="pres">
      <dgm:prSet presAssocID="{0825786F-F0B5-413C-86C0-CCFC52377DD5}" presName="circle4" presStyleLbl="node1" presStyleIdx="3" presStyleCnt="5"/>
      <dgm:spPr/>
    </dgm:pt>
    <dgm:pt modelId="{94CE6541-A999-4BA4-9725-C3552EE5D4C2}" type="pres">
      <dgm:prSet presAssocID="{0825786F-F0B5-413C-86C0-CCFC52377DD5}" presName="c4text" presStyleLbl="node1" presStyleIdx="3" presStyleCnt="5">
        <dgm:presLayoutVars>
          <dgm:bulletEnabled val="1"/>
        </dgm:presLayoutVars>
      </dgm:prSet>
      <dgm:spPr/>
    </dgm:pt>
    <dgm:pt modelId="{DBD2A372-987A-43CE-B0F2-DA9D02EF71E7}" type="pres">
      <dgm:prSet presAssocID="{0825786F-F0B5-413C-86C0-CCFC52377DD5}" presName="comp5" presStyleCnt="0"/>
      <dgm:spPr/>
    </dgm:pt>
    <dgm:pt modelId="{6EC20061-2B7D-4ECE-891C-179CA7033048}" type="pres">
      <dgm:prSet presAssocID="{0825786F-F0B5-413C-86C0-CCFC52377DD5}" presName="circle5" presStyleLbl="node1" presStyleIdx="4" presStyleCnt="5"/>
      <dgm:spPr/>
    </dgm:pt>
    <dgm:pt modelId="{4B499A44-76B0-46C8-A362-D8EBE4A412B7}" type="pres">
      <dgm:prSet presAssocID="{0825786F-F0B5-413C-86C0-CCFC52377DD5}" presName="c5text" presStyleLbl="node1" presStyleIdx="4" presStyleCnt="5">
        <dgm:presLayoutVars>
          <dgm:bulletEnabled val="1"/>
        </dgm:presLayoutVars>
      </dgm:prSet>
      <dgm:spPr/>
    </dgm:pt>
  </dgm:ptLst>
  <dgm:cxnLst>
    <dgm:cxn modelId="{BDEEBF03-6C9A-4A5B-A1AE-9C1DDF383273}" type="presOf" srcId="{702E726F-D23F-43A5-B499-E9FE9F478E27}" destId="{94CE6541-A999-4BA4-9725-C3552EE5D4C2}" srcOrd="1" destOrd="0" presId="urn:microsoft.com/office/officeart/2005/8/layout/venn2"/>
    <dgm:cxn modelId="{5E9CA104-6098-4B55-9F3F-8F2BF5784E8E}" type="presOf" srcId="{B19C6E3F-4CCA-43C5-AA60-331384AD7F93}" destId="{6EC20061-2B7D-4ECE-891C-179CA7033048}" srcOrd="0" destOrd="0" presId="urn:microsoft.com/office/officeart/2005/8/layout/venn2"/>
    <dgm:cxn modelId="{41CD5908-5259-4AC8-81A9-0E8F22632809}" type="presOf" srcId="{2CA7CDA2-B60F-4129-AC94-63F4A35F1DAD}" destId="{68033ADB-8ACB-438F-B8D3-6701021DCDED}" srcOrd="1" destOrd="0" presId="urn:microsoft.com/office/officeart/2005/8/layout/venn2"/>
    <dgm:cxn modelId="{87AB7B2A-018A-4816-9845-F34642411131}" type="presOf" srcId="{625ACBC8-E8D7-4525-BDE7-81715CA81B79}" destId="{FCEAA538-0B49-4F01-A54C-45DA829AD382}" srcOrd="0" destOrd="0" presId="urn:microsoft.com/office/officeart/2005/8/layout/venn2"/>
    <dgm:cxn modelId="{264BAF34-435F-4E13-A644-AB3ABDB28B71}" type="presOf" srcId="{0825786F-F0B5-413C-86C0-CCFC52377DD5}" destId="{0C17CE11-0875-4EEC-AA5B-8EEF0D42E78A}" srcOrd="0" destOrd="0" presId="urn:microsoft.com/office/officeart/2005/8/layout/venn2"/>
    <dgm:cxn modelId="{EEB67F5C-B3B1-4ED2-924E-3F0B2E2AF632}" type="presOf" srcId="{625ACBC8-E8D7-4525-BDE7-81715CA81B79}" destId="{1E4634F0-9E9C-44F5-9B29-86842CD83C16}" srcOrd="1" destOrd="0" presId="urn:microsoft.com/office/officeart/2005/8/layout/venn2"/>
    <dgm:cxn modelId="{DEC83460-FB72-4478-B8E5-AFAE7BA34B03}" srcId="{0825786F-F0B5-413C-86C0-CCFC52377DD5}" destId="{30908779-A82D-4C12-BBDE-186EC97E4AB9}" srcOrd="2" destOrd="0" parTransId="{312215A0-1461-425C-918B-A3F7987F7776}" sibTransId="{D7755A4D-2734-41FB-97D6-A526C943EC86}"/>
    <dgm:cxn modelId="{9E9F8E43-154C-4F92-89F7-FF0BB6D141FE}" srcId="{0825786F-F0B5-413C-86C0-CCFC52377DD5}" destId="{2CA7CDA2-B60F-4129-AC94-63F4A35F1DAD}" srcOrd="1" destOrd="0" parTransId="{8CEF8071-ECDF-44C5-AA22-5086E1DB3ADF}" sibTransId="{B3B9364C-3D62-49B5-8ED6-2FA6EEE8D7E7}"/>
    <dgm:cxn modelId="{5E10B465-82C9-4B65-AAE2-74E7B4078718}" type="presOf" srcId="{30908779-A82D-4C12-BBDE-186EC97E4AB9}" destId="{62275C17-79CA-435D-917A-8C5E7BC0AFBD}" srcOrd="1" destOrd="0" presId="urn:microsoft.com/office/officeart/2005/8/layout/venn2"/>
    <dgm:cxn modelId="{E7D20579-CB9D-4C53-9E61-CB141358E6A6}" srcId="{0825786F-F0B5-413C-86C0-CCFC52377DD5}" destId="{625ACBC8-E8D7-4525-BDE7-81715CA81B79}" srcOrd="0" destOrd="0" parTransId="{70D61554-C05C-4A91-9B39-2BC00902E797}" sibTransId="{D6C66DB4-706E-4F20-B551-A6DB84D2BBF5}"/>
    <dgm:cxn modelId="{93C76579-98C9-47C8-99AE-E0963D0DC51F}" srcId="{0825786F-F0B5-413C-86C0-CCFC52377DD5}" destId="{702E726F-D23F-43A5-B499-E9FE9F478E27}" srcOrd="3" destOrd="0" parTransId="{AE6BA5CF-1E62-4BA9-B937-57C7F855239A}" sibTransId="{F49A5A7B-D201-410A-8E2D-C1EE65D5EFFA}"/>
    <dgm:cxn modelId="{742CFD7E-5EA5-4A29-A17E-74A0F49A90E0}" type="presOf" srcId="{702E726F-D23F-43A5-B499-E9FE9F478E27}" destId="{CB7B9949-1159-4286-9EBF-3FB28CAD2153}" srcOrd="0" destOrd="0" presId="urn:microsoft.com/office/officeart/2005/8/layout/venn2"/>
    <dgm:cxn modelId="{53632B8B-DD88-46F9-805B-FAFE335F09A4}" type="presOf" srcId="{B19C6E3F-4CCA-43C5-AA60-331384AD7F93}" destId="{4B499A44-76B0-46C8-A362-D8EBE4A412B7}" srcOrd="1" destOrd="0" presId="urn:microsoft.com/office/officeart/2005/8/layout/venn2"/>
    <dgm:cxn modelId="{1693AF96-44CD-43C5-AE16-3A68411DFA98}" type="presOf" srcId="{2CA7CDA2-B60F-4129-AC94-63F4A35F1DAD}" destId="{6A93E7D8-7FA8-44AC-A92C-857CC097E062}" srcOrd="0" destOrd="0" presId="urn:microsoft.com/office/officeart/2005/8/layout/venn2"/>
    <dgm:cxn modelId="{03531BC9-630D-4264-A0D5-A947CC6D9677}" srcId="{0825786F-F0B5-413C-86C0-CCFC52377DD5}" destId="{B19C6E3F-4CCA-43C5-AA60-331384AD7F93}" srcOrd="4" destOrd="0" parTransId="{069DC958-B362-487E-85E4-EB10500F1309}" sibTransId="{AE8E31B3-8263-4D82-9334-8AFF381C4912}"/>
    <dgm:cxn modelId="{F8E145CC-EBF8-406A-914A-79F7AFA4C84B}" type="presOf" srcId="{30908779-A82D-4C12-BBDE-186EC97E4AB9}" destId="{A0232A44-FDB3-41B8-AB32-529760112707}" srcOrd="0" destOrd="0" presId="urn:microsoft.com/office/officeart/2005/8/layout/venn2"/>
    <dgm:cxn modelId="{4A5450D0-AE33-4216-8ACB-112DB7DAB76F}" type="presParOf" srcId="{0C17CE11-0875-4EEC-AA5B-8EEF0D42E78A}" destId="{A5B5D969-55EF-4205-9B24-E0F5CF10D441}" srcOrd="0" destOrd="0" presId="urn:microsoft.com/office/officeart/2005/8/layout/venn2"/>
    <dgm:cxn modelId="{E18F1AA8-60C1-4F8A-A335-5243230E2C5E}" type="presParOf" srcId="{A5B5D969-55EF-4205-9B24-E0F5CF10D441}" destId="{FCEAA538-0B49-4F01-A54C-45DA829AD382}" srcOrd="0" destOrd="0" presId="urn:microsoft.com/office/officeart/2005/8/layout/venn2"/>
    <dgm:cxn modelId="{DAA0FF17-407C-4406-8329-0E36FEE2CA08}" type="presParOf" srcId="{A5B5D969-55EF-4205-9B24-E0F5CF10D441}" destId="{1E4634F0-9E9C-44F5-9B29-86842CD83C16}" srcOrd="1" destOrd="0" presId="urn:microsoft.com/office/officeart/2005/8/layout/venn2"/>
    <dgm:cxn modelId="{10F9545C-846F-476B-9072-5B9215FBEBB3}" type="presParOf" srcId="{0C17CE11-0875-4EEC-AA5B-8EEF0D42E78A}" destId="{13F5F95B-BD05-4153-AD2E-B3FADA0F5808}" srcOrd="1" destOrd="0" presId="urn:microsoft.com/office/officeart/2005/8/layout/venn2"/>
    <dgm:cxn modelId="{8912602B-401C-4100-8E7E-77F59CD5A1C5}" type="presParOf" srcId="{13F5F95B-BD05-4153-AD2E-B3FADA0F5808}" destId="{6A93E7D8-7FA8-44AC-A92C-857CC097E062}" srcOrd="0" destOrd="0" presId="urn:microsoft.com/office/officeart/2005/8/layout/venn2"/>
    <dgm:cxn modelId="{52F4FC16-C3B3-4087-8761-48B93C497D64}" type="presParOf" srcId="{13F5F95B-BD05-4153-AD2E-B3FADA0F5808}" destId="{68033ADB-8ACB-438F-B8D3-6701021DCDED}" srcOrd="1" destOrd="0" presId="urn:microsoft.com/office/officeart/2005/8/layout/venn2"/>
    <dgm:cxn modelId="{A8682456-77BC-474F-8275-A80DFF02DAE3}" type="presParOf" srcId="{0C17CE11-0875-4EEC-AA5B-8EEF0D42E78A}" destId="{3E54AC97-3066-423E-B949-4BFEBA3897AC}" srcOrd="2" destOrd="0" presId="urn:microsoft.com/office/officeart/2005/8/layout/venn2"/>
    <dgm:cxn modelId="{1B747E12-5752-4338-BE75-573A96EF68B1}" type="presParOf" srcId="{3E54AC97-3066-423E-B949-4BFEBA3897AC}" destId="{A0232A44-FDB3-41B8-AB32-529760112707}" srcOrd="0" destOrd="0" presId="urn:microsoft.com/office/officeart/2005/8/layout/venn2"/>
    <dgm:cxn modelId="{DA7F2B57-7E72-49B0-BFE8-FCC7798C4856}" type="presParOf" srcId="{3E54AC97-3066-423E-B949-4BFEBA3897AC}" destId="{62275C17-79CA-435D-917A-8C5E7BC0AFBD}" srcOrd="1" destOrd="0" presId="urn:microsoft.com/office/officeart/2005/8/layout/venn2"/>
    <dgm:cxn modelId="{C573F9B9-CA8B-4709-B5FD-8BCC77EDA44A}" type="presParOf" srcId="{0C17CE11-0875-4EEC-AA5B-8EEF0D42E78A}" destId="{EC3E4E3A-599D-4F54-8E3A-4CA7CFC4250F}" srcOrd="3" destOrd="0" presId="urn:microsoft.com/office/officeart/2005/8/layout/venn2"/>
    <dgm:cxn modelId="{9FC7DD45-C90C-480D-8B82-C202C317FCC2}" type="presParOf" srcId="{EC3E4E3A-599D-4F54-8E3A-4CA7CFC4250F}" destId="{CB7B9949-1159-4286-9EBF-3FB28CAD2153}" srcOrd="0" destOrd="0" presId="urn:microsoft.com/office/officeart/2005/8/layout/venn2"/>
    <dgm:cxn modelId="{F2A6512F-0016-447F-BBCF-EEB74AC3C9A7}" type="presParOf" srcId="{EC3E4E3A-599D-4F54-8E3A-4CA7CFC4250F}" destId="{94CE6541-A999-4BA4-9725-C3552EE5D4C2}" srcOrd="1" destOrd="0" presId="urn:microsoft.com/office/officeart/2005/8/layout/venn2"/>
    <dgm:cxn modelId="{BF03EE62-0C2C-4E27-A32A-3640A1DF5B65}" type="presParOf" srcId="{0C17CE11-0875-4EEC-AA5B-8EEF0D42E78A}" destId="{DBD2A372-987A-43CE-B0F2-DA9D02EF71E7}" srcOrd="4" destOrd="0" presId="urn:microsoft.com/office/officeart/2005/8/layout/venn2"/>
    <dgm:cxn modelId="{7D0A560F-1F3B-427D-9DA3-3E642DE9A4AF}" type="presParOf" srcId="{DBD2A372-987A-43CE-B0F2-DA9D02EF71E7}" destId="{6EC20061-2B7D-4ECE-891C-179CA7033048}" srcOrd="0" destOrd="0" presId="urn:microsoft.com/office/officeart/2005/8/layout/venn2"/>
    <dgm:cxn modelId="{B73B5022-E534-401D-B7B3-C87ADF96895C}" type="presParOf" srcId="{DBD2A372-987A-43CE-B0F2-DA9D02EF71E7}" destId="{4B499A44-76B0-46C8-A362-D8EBE4A412B7}"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CEAA538-0B49-4F01-A54C-45DA829AD382}">
      <dsp:nvSpPr>
        <dsp:cNvPr id="0" name=""/>
        <dsp:cNvSpPr/>
      </dsp:nvSpPr>
      <dsp:spPr>
        <a:xfrm>
          <a:off x="1156795" y="0"/>
          <a:ext cx="4714495" cy="4714495"/>
        </a:xfrm>
        <a:prstGeom prst="ellipse">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CH" sz="1600" kern="1200"/>
            <a:t>Ecosystème</a:t>
          </a:r>
        </a:p>
      </dsp:txBody>
      <dsp:txXfrm>
        <a:off x="2630075" y="235724"/>
        <a:ext cx="1767935" cy="471449"/>
      </dsp:txXfrm>
    </dsp:sp>
    <dsp:sp modelId="{6A93E7D8-7FA8-44AC-A92C-857CC097E062}">
      <dsp:nvSpPr>
        <dsp:cNvPr id="0" name=""/>
        <dsp:cNvSpPr/>
      </dsp:nvSpPr>
      <dsp:spPr>
        <a:xfrm>
          <a:off x="1532210" y="707174"/>
          <a:ext cx="4007320" cy="4007320"/>
        </a:xfrm>
        <a:prstGeom prst="ellipse">
          <a:avLst/>
        </a:prstGeom>
        <a:solidFill>
          <a:schemeClr val="accent5">
            <a:hueOff val="-1689636"/>
            <a:satOff val="-4355"/>
            <a:lumOff val="-2941"/>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CH" sz="1600" kern="1200"/>
            <a:t>Organisation</a:t>
          </a:r>
        </a:p>
      </dsp:txBody>
      <dsp:txXfrm>
        <a:off x="2671792" y="937595"/>
        <a:ext cx="1728157" cy="460841"/>
      </dsp:txXfrm>
    </dsp:sp>
    <dsp:sp modelId="{A0232A44-FDB3-41B8-AB32-529760112707}">
      <dsp:nvSpPr>
        <dsp:cNvPr id="0" name=""/>
        <dsp:cNvSpPr/>
      </dsp:nvSpPr>
      <dsp:spPr>
        <a:xfrm>
          <a:off x="1885797" y="1414348"/>
          <a:ext cx="3300146" cy="3300146"/>
        </a:xfrm>
        <a:prstGeom prst="ellipse">
          <a:avLst/>
        </a:prstGeom>
        <a:solidFill>
          <a:schemeClr val="accent5">
            <a:hueOff val="-3379271"/>
            <a:satOff val="-8710"/>
            <a:lumOff val="-588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CH" sz="1600" kern="1200"/>
            <a:t>L’équipe</a:t>
          </a:r>
        </a:p>
      </dsp:txBody>
      <dsp:txXfrm>
        <a:off x="2681958" y="1642058"/>
        <a:ext cx="1707825" cy="455420"/>
      </dsp:txXfrm>
    </dsp:sp>
    <dsp:sp modelId="{CB7B9949-1159-4286-9EBF-3FB28CAD2153}">
      <dsp:nvSpPr>
        <dsp:cNvPr id="0" name=""/>
        <dsp:cNvSpPr/>
      </dsp:nvSpPr>
      <dsp:spPr>
        <a:xfrm>
          <a:off x="2239384" y="2121522"/>
          <a:ext cx="2592972" cy="2592972"/>
        </a:xfrm>
        <a:prstGeom prst="ellipse">
          <a:avLst/>
        </a:prstGeom>
        <a:solidFill>
          <a:schemeClr val="accent5">
            <a:hueOff val="-5068907"/>
            <a:satOff val="-13064"/>
            <a:lumOff val="-882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CH" sz="1600" kern="1200"/>
            <a:t>Manager</a:t>
          </a:r>
        </a:p>
      </dsp:txBody>
      <dsp:txXfrm>
        <a:off x="2835768" y="2354890"/>
        <a:ext cx="1400205" cy="466735"/>
      </dsp:txXfrm>
    </dsp:sp>
    <dsp:sp modelId="{6EC20061-2B7D-4ECE-891C-179CA7033048}">
      <dsp:nvSpPr>
        <dsp:cNvPr id="0" name=""/>
        <dsp:cNvSpPr/>
      </dsp:nvSpPr>
      <dsp:spPr>
        <a:xfrm>
          <a:off x="2592972" y="2828697"/>
          <a:ext cx="1885798" cy="1885798"/>
        </a:xfrm>
        <a:prstGeom prst="ellipse">
          <a:avLst/>
        </a:prstGeom>
        <a:solidFill>
          <a:schemeClr val="accent5">
            <a:hueOff val="-6758543"/>
            <a:satOff val="-17419"/>
            <a:lumOff val="-117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fr-CH" sz="1600" kern="1200"/>
            <a:t>Soi</a:t>
          </a:r>
        </a:p>
      </dsp:txBody>
      <dsp:txXfrm>
        <a:off x="2869140" y="3300146"/>
        <a:ext cx="1333460" cy="942899"/>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cadremploi.fr/editorial/conseils/conseils-carriere/detail/article/onboarding-l-enjeu-crucial-des-rh.html"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osha.europa.eu/en/publications/reports/qualitative-post-test-evaluation-of-esener-substantive-finding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dirty="0"/>
              <a:t>6 dimensions de la </a:t>
            </a:r>
            <a:r>
              <a:rPr lang="fr-FR" dirty="0" err="1"/>
              <a:t>QVT</a:t>
            </a:r>
            <a:r>
              <a:rPr lang="fr-FR" b="1" i="0" dirty="0" err="1">
                <a:solidFill>
                  <a:srgbClr val="333333"/>
                </a:solidFill>
                <a:effectLst/>
                <a:highlight>
                  <a:srgbClr val="FFFFFF"/>
                </a:highlight>
                <a:latin typeface="Open Sans" panose="020B0606030504020204" pitchFamily="34" charset="0"/>
              </a:rPr>
              <a:t>Relations</a:t>
            </a:r>
            <a:r>
              <a:rPr lang="fr-FR" b="1" i="0" dirty="0">
                <a:solidFill>
                  <a:srgbClr val="333333"/>
                </a:solidFill>
                <a:effectLst/>
                <a:highlight>
                  <a:srgbClr val="FFFFFF"/>
                </a:highlight>
                <a:latin typeface="Open Sans" panose="020B0606030504020204" pitchFamily="34" charset="0"/>
              </a:rPr>
              <a:t> au travail, climat social</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Relations au travail et climat social</a:t>
            </a:r>
            <a:r>
              <a:rPr lang="fr-FR" b="0" i="1" dirty="0">
                <a:solidFill>
                  <a:srgbClr val="333333"/>
                </a:solidFill>
                <a:effectLst/>
                <a:highlight>
                  <a:srgbClr val="FFFFFF"/>
                </a:highlight>
                <a:latin typeface="Open Sans" panose="020B0606030504020204" pitchFamily="34" charset="0"/>
              </a:rPr>
              <a:t> </a:t>
            </a:r>
            <a:r>
              <a:rPr lang="fr-FR" b="0" i="0" dirty="0">
                <a:solidFill>
                  <a:srgbClr val="333333"/>
                </a:solidFill>
                <a:effectLst/>
                <a:highlight>
                  <a:srgbClr val="FFFFFF"/>
                </a:highlight>
                <a:latin typeface="Open Sans" panose="020B0606030504020204" pitchFamily="34" charset="0"/>
              </a:rPr>
              <a:t>concerne globalement la vie quotidienne dans l’entreprise.</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 présence de salles de pause confortables où les salariés peuvent se détendre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des réunions régulières et des prises de décisions communes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des instances représentatives du personnel actives ;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pPr algn="l"/>
            <a:r>
              <a:rPr lang="fr-FR" b="1" i="0" dirty="0">
                <a:solidFill>
                  <a:srgbClr val="333333"/>
                </a:solidFill>
                <a:effectLst/>
                <a:highlight>
                  <a:srgbClr val="FFFFFF"/>
                </a:highlight>
                <a:latin typeface="Open Sans" panose="020B0606030504020204" pitchFamily="34" charset="0"/>
              </a:rPr>
              <a:t>Contenu du travail</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Contenu du travail</a:t>
            </a:r>
            <a:r>
              <a:rPr lang="fr-FR" b="0" i="0" dirty="0">
                <a:solidFill>
                  <a:srgbClr val="333333"/>
                </a:solidFill>
                <a:effectLst/>
                <a:highlight>
                  <a:srgbClr val="FFFFFF"/>
                </a:highlight>
                <a:latin typeface="Open Sans" panose="020B0606030504020204" pitchFamily="34" charset="0"/>
              </a:rPr>
              <a:t> vise spécifiquement les tâches et missions des collaborateurs.</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une marge de manœuvre laissée au salarié dans le choix et la manière de gérer ses missions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une souplesse dans l’organisation du travail dans l’entreprise et une juste répartition des tâches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une bonne adéquation des objectifs avec les moyens de travail mis à disposition du salarié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pPr algn="l"/>
            <a:r>
              <a:rPr lang="fr-FR" b="1" i="0" dirty="0">
                <a:solidFill>
                  <a:srgbClr val="333333"/>
                </a:solidFill>
                <a:effectLst/>
                <a:highlight>
                  <a:srgbClr val="FFFFFF"/>
                </a:highlight>
                <a:latin typeface="Open Sans" panose="020B0606030504020204" pitchFamily="34" charset="0"/>
              </a:rPr>
              <a:t>Compétences et parcours professionnel</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Compétences et parcours professionnel</a:t>
            </a:r>
            <a:r>
              <a:rPr lang="fr-FR" b="0" i="0" dirty="0">
                <a:solidFill>
                  <a:srgbClr val="333333"/>
                </a:solidFill>
                <a:effectLst/>
                <a:highlight>
                  <a:srgbClr val="FFFFFF"/>
                </a:highlight>
                <a:latin typeface="Open Sans" panose="020B0606030504020204" pitchFamily="34" charset="0"/>
              </a:rPr>
              <a:t> est relative au suivi de carrières des talents.</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l’intégration des nouveaux collaborateurs (</a:t>
            </a:r>
            <a:r>
              <a:rPr lang="fr-FR" b="0" i="0" u="none" strike="noStrike" dirty="0" err="1">
                <a:solidFill>
                  <a:srgbClr val="26AAE1"/>
                </a:solidFill>
                <a:effectLst/>
                <a:highlight>
                  <a:srgbClr val="FFFFFF"/>
                </a:highlight>
                <a:latin typeface="Open Sans" panose="020B0606030504020204" pitchFamily="34" charset="0"/>
                <a:hlinkClick r:id="rId3"/>
              </a:rPr>
              <a:t>onboarding</a:t>
            </a:r>
            <a:r>
              <a:rPr lang="fr-FR" b="0" i="0" dirty="0">
                <a:solidFill>
                  <a:srgbClr val="333333"/>
                </a:solidFill>
                <a:effectLst/>
                <a:highlight>
                  <a:srgbClr val="FFFFFF"/>
                </a:highlight>
                <a:latin typeface="Open Sans" panose="020B0606030504020204" pitchFamily="34" charset="0"/>
              </a:rPr>
              <a:t>) et leur évolution dans l’entreprise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 mise en place de parcours de formations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 qualité des entretiens individuels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pPr algn="l"/>
            <a:r>
              <a:rPr lang="fr-FR" b="1" i="0" dirty="0">
                <a:solidFill>
                  <a:srgbClr val="333333"/>
                </a:solidFill>
                <a:effectLst/>
                <a:highlight>
                  <a:srgbClr val="FFFFFF"/>
                </a:highlight>
                <a:latin typeface="Open Sans" panose="020B0606030504020204" pitchFamily="34" charset="0"/>
              </a:rPr>
              <a:t>Management participatif et engagement salarial</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Management participatif et engagement salarial</a:t>
            </a:r>
            <a:r>
              <a:rPr lang="fr-FR" b="0" i="0" dirty="0">
                <a:solidFill>
                  <a:srgbClr val="333333"/>
                </a:solidFill>
                <a:effectLst/>
                <a:highlight>
                  <a:srgbClr val="FFFFFF"/>
                </a:highlight>
                <a:latin typeface="Open Sans" panose="020B0606030504020204" pitchFamily="34" charset="0"/>
              </a:rPr>
              <a:t> consiste à permettre au salarié de s’exprimer.</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des échanges constructifs autour des missions de l’entreprise et du travail à réaliser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l’intervention des salariés dans les nouveaux projets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une bonne gestion des plannings et des congés payés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pPr algn="l"/>
            <a:r>
              <a:rPr lang="fr-FR" b="1" i="0" dirty="0">
                <a:solidFill>
                  <a:srgbClr val="333333"/>
                </a:solidFill>
                <a:effectLst/>
                <a:highlight>
                  <a:srgbClr val="FFFFFF"/>
                </a:highlight>
                <a:latin typeface="Open Sans" panose="020B0606030504020204" pitchFamily="34" charset="0"/>
              </a:rPr>
              <a:t>Santé au travail</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Santé au travail</a:t>
            </a:r>
            <a:r>
              <a:rPr lang="fr-FR" b="0" i="0" dirty="0">
                <a:solidFill>
                  <a:srgbClr val="333333"/>
                </a:solidFill>
                <a:effectLst/>
                <a:highlight>
                  <a:srgbClr val="FFFFFF"/>
                </a:highlight>
                <a:latin typeface="Open Sans" panose="020B0606030504020204" pitchFamily="34" charset="0"/>
              </a:rPr>
              <a:t> regroupe les actions de prévention et de gestion des risques et des maladies professionnelles.</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l’aménagement de bureaux confortables et ergonomiques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l’affichage du DUERP et des actions mises en place pour réduire ces risques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l’accueil des salariés de retour de congé maladie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pPr algn="l"/>
            <a:r>
              <a:rPr lang="fr-FR" b="1" i="0" dirty="0">
                <a:solidFill>
                  <a:srgbClr val="333333"/>
                </a:solidFill>
                <a:effectLst/>
                <a:highlight>
                  <a:srgbClr val="FFFFFF"/>
                </a:highlight>
                <a:latin typeface="Open Sans" panose="020B0606030504020204" pitchFamily="34" charset="0"/>
              </a:rPr>
              <a:t>Égalité professionnelle pour tous</a:t>
            </a:r>
          </a:p>
          <a:p>
            <a:pPr algn="l"/>
            <a:r>
              <a:rPr lang="fr-FR" b="0" i="0" dirty="0">
                <a:solidFill>
                  <a:srgbClr val="333333"/>
                </a:solidFill>
                <a:effectLst/>
                <a:highlight>
                  <a:srgbClr val="FFFFFF"/>
                </a:highlight>
                <a:latin typeface="Open Sans" panose="020B0606030504020204" pitchFamily="34" charset="0"/>
              </a:rPr>
              <a:t>La dimension </a:t>
            </a:r>
            <a:r>
              <a:rPr lang="fr-FR" b="1" i="1" dirty="0">
                <a:solidFill>
                  <a:srgbClr val="333333"/>
                </a:solidFill>
                <a:effectLst/>
                <a:highlight>
                  <a:srgbClr val="FFFFFF"/>
                </a:highlight>
                <a:latin typeface="Open Sans" panose="020B0606030504020204" pitchFamily="34" charset="0"/>
              </a:rPr>
              <a:t>Égalité professionnelle</a:t>
            </a:r>
            <a:r>
              <a:rPr lang="fr-FR" b="0" i="0" dirty="0">
                <a:solidFill>
                  <a:srgbClr val="333333"/>
                </a:solidFill>
                <a:effectLst/>
                <a:highlight>
                  <a:srgbClr val="FFFFFF"/>
                </a:highlight>
                <a:latin typeface="Open Sans" panose="020B0606030504020204" pitchFamily="34" charset="0"/>
              </a:rPr>
              <a:t> soulève les questions d’inclusion et d’égalité homme-femme.</a:t>
            </a:r>
          </a:p>
          <a:p>
            <a:pPr algn="l"/>
            <a:r>
              <a:rPr lang="fr-FR" b="0" i="0" dirty="0">
                <a:solidFill>
                  <a:srgbClr val="333333"/>
                </a:solidFill>
                <a:effectLst/>
                <a:highlight>
                  <a:srgbClr val="FFFFFF"/>
                </a:highlight>
                <a:latin typeface="Open Sans" panose="020B0606030504020204" pitchFamily="34" charset="0"/>
              </a:rPr>
              <a:t>Par exemple, la QVT s’illustre par les démarches suivantes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des salaires équitables entre les personnes exerçant les mêmes fonctions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des mesures pour faciliter l’harmonisation des vies privées et professionnelles des salariés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l’emploi de profils variés au sein de l’entreprise ;</a:t>
            </a:r>
          </a:p>
          <a:p>
            <a:pPr algn="l">
              <a:buFont typeface="Arial" panose="020B0604020202020204" pitchFamily="34" charset="0"/>
              <a:buChar char="•"/>
            </a:pPr>
            <a:r>
              <a:rPr lang="fr-FR" b="0" i="0" dirty="0">
                <a:solidFill>
                  <a:srgbClr val="333333"/>
                </a:solidFill>
                <a:effectLst/>
                <a:highlight>
                  <a:srgbClr val="FFFFFF"/>
                </a:highlight>
                <a:latin typeface="Open Sans" panose="020B0606030504020204" pitchFamily="34" charset="0"/>
              </a:rPr>
              <a:t>etc.</a:t>
            </a:r>
          </a:p>
          <a:p>
            <a:endParaRPr lang="fr-CH" dirty="0"/>
          </a:p>
        </p:txBody>
      </p:sp>
      <p:sp>
        <p:nvSpPr>
          <p:cNvPr id="4" name="Espace réservé du numéro de diapositive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2</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754960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5"/>
          </p:nvPr>
        </p:nvSpPr>
        <p:spPr/>
        <p:txBody>
          <a:bodyPr/>
          <a:lstStyle/>
          <a:p>
            <a:fld id="{31833F07-6FB4-4957-BD29-9B9AF28EF6BC}" type="slidenum">
              <a:rPr lang="fr-CH" smtClean="0"/>
              <a:t>5</a:t>
            </a:fld>
            <a:endParaRPr lang="fr-CH"/>
          </a:p>
        </p:txBody>
      </p:sp>
    </p:spTree>
    <p:extLst>
      <p:ext uri="{BB962C8B-B14F-4D97-AF65-F5344CB8AC3E}">
        <p14:creationId xmlns:p14="http://schemas.microsoft.com/office/powerpoint/2010/main" val="39412423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Espace réservé de l'image des diapositives 1">
            <a:extLst>
              <a:ext uri="{FF2B5EF4-FFF2-40B4-BE49-F238E27FC236}">
                <a16:creationId xmlns:a16="http://schemas.microsoft.com/office/drawing/2014/main" id="{89A5D208-F6DE-4EDA-8CBA-477DC9B0CE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Espace réservé des notes 2">
            <a:extLst>
              <a:ext uri="{FF2B5EF4-FFF2-40B4-BE49-F238E27FC236}">
                <a16:creationId xmlns:a16="http://schemas.microsoft.com/office/drawing/2014/main" id="{F9C4650E-F804-4484-90A8-E816D6302F14}"/>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fr-CH" altLang="fr-FR"/>
              <a:t>Les organisations</a:t>
            </a:r>
          </a:p>
          <a:p>
            <a:pPr eaLnBrk="1" hangingPunct="1">
              <a:spcBef>
                <a:spcPct val="0"/>
              </a:spcBef>
            </a:pPr>
            <a:r>
              <a:rPr lang="fr-CH" altLang="fr-FR"/>
              <a:t>Inspirer une vision, </a:t>
            </a:r>
          </a:p>
          <a:p>
            <a:pPr eaLnBrk="1" hangingPunct="1">
              <a:spcBef>
                <a:spcPct val="0"/>
              </a:spcBef>
            </a:pPr>
            <a:r>
              <a:rPr lang="fr-CH" altLang="fr-FR"/>
              <a:t>Incarner une mission, des valeurs, </a:t>
            </a:r>
          </a:p>
          <a:p>
            <a:pPr eaLnBrk="1" hangingPunct="1">
              <a:spcBef>
                <a:spcPct val="0"/>
              </a:spcBef>
            </a:pPr>
            <a:r>
              <a:rPr lang="fr-FR" altLang="fr-FR">
                <a:solidFill>
                  <a:srgbClr val="000000"/>
                </a:solidFill>
                <a:latin typeface="Rooney"/>
              </a:rPr>
              <a:t>Pour étayer cette réalité de terrain, la professeure présente, ce vendredi à Lausanne lors du deuxième jour du Salon Planète santé*, la dernière </a:t>
            </a:r>
            <a:r>
              <a:rPr lang="fr-FR" altLang="fr-FR">
                <a:solidFill>
                  <a:srgbClr val="B80021"/>
                </a:solidFill>
                <a:latin typeface="Rooney"/>
                <a:hlinkClick r:id="rId3"/>
              </a:rPr>
              <a:t>Enquête européenne des entreprises sur les risques nouveaux et émergents (Esener)</a:t>
            </a:r>
            <a:r>
              <a:rPr lang="fr-FR" altLang="fr-FR">
                <a:solidFill>
                  <a:srgbClr val="000000"/>
                </a:solidFill>
                <a:latin typeface="Rooney"/>
              </a:rPr>
              <a:t>. Réalisé entre 2010 et 2014, le document couvre 29 pays d’Europe plus la Norvège et la Suisse. Ses conclusions sont sans appel: plus l’entreprise est petite, moins elle prend en compte les risques psychosociaux.</a:t>
            </a:r>
          </a:p>
          <a:p>
            <a:pPr eaLnBrk="1" hangingPunct="1">
              <a:spcBef>
                <a:spcPct val="0"/>
              </a:spcBef>
            </a:pPr>
            <a:r>
              <a:rPr lang="fr-FR" altLang="fr-FR">
                <a:solidFill>
                  <a:srgbClr val="000000"/>
                </a:solidFill>
                <a:latin typeface="Rooney"/>
              </a:rPr>
              <a:t>Ces risques contemporains (burn-out, stress, violence, harcèlement, etc.) sont par ailleurs perçus comme plus difficiles à prendre en charge que les dangers traditionnels (accidents du travail, pollution, bruit…)</a:t>
            </a:r>
          </a:p>
          <a:p>
            <a:pPr eaLnBrk="1" hangingPunct="1">
              <a:spcBef>
                <a:spcPct val="0"/>
              </a:spcBef>
            </a:pPr>
            <a:r>
              <a:rPr lang="fr-FR" altLang="fr-FR">
                <a:solidFill>
                  <a:srgbClr val="000000"/>
                </a:solidFill>
                <a:latin typeface="Rooney"/>
              </a:rPr>
              <a:t>Les troubles psychosociaux (dépression, mal-être, burn-out…) représentent aujourd’hui la première pathologie au travail en Suisse romande</a:t>
            </a:r>
          </a:p>
          <a:p>
            <a:pPr eaLnBrk="1" hangingPunct="1">
              <a:spcBef>
                <a:spcPct val="0"/>
              </a:spcBef>
            </a:pPr>
            <a:r>
              <a:rPr lang="fr-FR" altLang="fr-FR"/>
              <a:t>Les problèmes de santé mentale au travail constituent un défi à la fois clinique, professionnel, économique et de santé publique. Les coûts totaux qu’ils génèrent en Suisse équivalent à 3,2 % du produit intérieur brut (PIB) suisse et ils aboutissent très souvent à un licenciement. Revue de médecine 2016</a:t>
            </a:r>
            <a:endParaRPr lang="fr-CH" altLang="fr-FR"/>
          </a:p>
        </p:txBody>
      </p:sp>
      <p:sp>
        <p:nvSpPr>
          <p:cNvPr id="24580" name="Espace réservé du numéro de diapositive 3">
            <a:extLst>
              <a:ext uri="{FF2B5EF4-FFF2-40B4-BE49-F238E27FC236}">
                <a16:creationId xmlns:a16="http://schemas.microsoft.com/office/drawing/2014/main" id="{70EB7537-638C-45B9-99FF-3BCE3C0E5A3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B91671B-C4AF-4315-A96E-09E4397382DE}" type="slidenum">
              <a:rPr lang="fr-CH" altLang="fr-FR" smtClean="0"/>
              <a:pPr fontAlgn="base">
                <a:spcBef>
                  <a:spcPct val="0"/>
                </a:spcBef>
                <a:spcAft>
                  <a:spcPct val="0"/>
                </a:spcAft>
              </a:pPr>
              <a:t>7</a:t>
            </a:fld>
            <a:endParaRPr lang="fr-CH" altLang="fr-FR"/>
          </a:p>
        </p:txBody>
      </p:sp>
    </p:spTree>
    <p:extLst>
      <p:ext uri="{BB962C8B-B14F-4D97-AF65-F5344CB8AC3E}">
        <p14:creationId xmlns:p14="http://schemas.microsoft.com/office/powerpoint/2010/main" val="42307572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Espace réservé de l'image des diapositives 1">
            <a:extLst>
              <a:ext uri="{FF2B5EF4-FFF2-40B4-BE49-F238E27FC236}">
                <a16:creationId xmlns:a16="http://schemas.microsoft.com/office/drawing/2014/main" id="{F1149563-8D5A-40A3-B06D-0597EC48737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Espace réservé des notes 2">
            <a:extLst>
              <a:ext uri="{FF2B5EF4-FFF2-40B4-BE49-F238E27FC236}">
                <a16:creationId xmlns:a16="http://schemas.microsoft.com/office/drawing/2014/main" id="{955A937F-F6D5-4AFC-A492-F87A8D8DDD6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fr-CH" altLang="fr-FR"/>
          </a:p>
        </p:txBody>
      </p:sp>
      <p:sp>
        <p:nvSpPr>
          <p:cNvPr id="27652" name="Espace réservé du numéro de diapositive 3">
            <a:extLst>
              <a:ext uri="{FF2B5EF4-FFF2-40B4-BE49-F238E27FC236}">
                <a16:creationId xmlns:a16="http://schemas.microsoft.com/office/drawing/2014/main" id="{8D155939-9463-4100-88E0-190EBBBC0E9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E5EDB8E9-A075-497D-9480-E70C124239A7}" type="slidenum">
              <a:rPr lang="fr-CH" altLang="fr-FR" smtClean="0"/>
              <a:pPr fontAlgn="base">
                <a:spcBef>
                  <a:spcPct val="0"/>
                </a:spcBef>
                <a:spcAft>
                  <a:spcPct val="0"/>
                </a:spcAft>
              </a:pPr>
              <a:t>10</a:t>
            </a:fld>
            <a:endParaRPr lang="fr-CH"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re de section" type="secHead">
  <p:cSld name="SECTION_HEADER">
    <p:spTree>
      <p:nvGrpSpPr>
        <p:cNvPr id="1" name="Shape 27"/>
        <p:cNvGrpSpPr/>
        <p:nvPr/>
      </p:nvGrpSpPr>
      <p:grpSpPr>
        <a:xfrm>
          <a:off x="0" y="0"/>
          <a:ext cx="0" cy="0"/>
          <a:chOff x="0" y="0"/>
          <a:chExt cx="0" cy="0"/>
        </a:xfrm>
      </p:grpSpPr>
      <p:sp>
        <p:nvSpPr>
          <p:cNvPr id="28" name="Google Shape;28;p2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2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58CF29-8063-76D9-A34C-9235582DA63A}"/>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1289C9EE-B672-672B-B028-CA084F98EB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64D9C66E-35B0-7112-5F4F-3E51B0C0E1A6}"/>
              </a:ext>
            </a:extLst>
          </p:cNvPr>
          <p:cNvSpPr>
            <a:spLocks noGrp="1"/>
          </p:cNvSpPr>
          <p:nvPr>
            <p:ph type="dt" sz="half" idx="10"/>
          </p:nvPr>
        </p:nvSpPr>
        <p:spPr/>
        <p:txBody>
          <a:bodyPr/>
          <a:lstStyle/>
          <a:p>
            <a:fld id="{3CEA4CB9-B31B-4E47-A56D-EA9F39177117}" type="datetimeFigureOut">
              <a:rPr lang="fr-CH" smtClean="0"/>
              <a:t>20.11.2025</a:t>
            </a:fld>
            <a:endParaRPr lang="fr-CH"/>
          </a:p>
        </p:txBody>
      </p:sp>
      <p:sp>
        <p:nvSpPr>
          <p:cNvPr id="5" name="Espace réservé du pied de page 4">
            <a:extLst>
              <a:ext uri="{FF2B5EF4-FFF2-40B4-BE49-F238E27FC236}">
                <a16:creationId xmlns:a16="http://schemas.microsoft.com/office/drawing/2014/main" id="{091AB4F9-26B7-DE44-D1CF-9A196540D0A2}"/>
              </a:ext>
            </a:extLst>
          </p:cNvPr>
          <p:cNvSpPr>
            <a:spLocks noGrp="1"/>
          </p:cNvSpPr>
          <p:nvPr>
            <p:ph type="ftr" sz="quarter" idx="11"/>
          </p:nvPr>
        </p:nvSpPr>
        <p:spPr/>
        <p:txBody>
          <a:bodyPr/>
          <a:lstStyle/>
          <a:p>
            <a:endParaRPr lang="fr-CH"/>
          </a:p>
        </p:txBody>
      </p:sp>
      <p:sp>
        <p:nvSpPr>
          <p:cNvPr id="6" name="Espace réservé du numéro de diapositive 5">
            <a:extLst>
              <a:ext uri="{FF2B5EF4-FFF2-40B4-BE49-F238E27FC236}">
                <a16:creationId xmlns:a16="http://schemas.microsoft.com/office/drawing/2014/main" id="{38E05011-02C1-3EC8-D6C8-E003CADF3FDA}"/>
              </a:ext>
            </a:extLst>
          </p:cNvPr>
          <p:cNvSpPr>
            <a:spLocks noGrp="1"/>
          </p:cNvSpPr>
          <p:nvPr>
            <p:ph type="sldNum" sz="quarter" idx="12"/>
          </p:nvPr>
        </p:nvSpPr>
        <p:spPr/>
        <p:txBody>
          <a:bodyPr/>
          <a:lstStyle/>
          <a:p>
            <a:fld id="{DFECCDD0-2A73-4C38-B365-83C1A07D411F}" type="slidenum">
              <a:rPr lang="fr-CH" smtClean="0"/>
              <a:t>‹N°›</a:t>
            </a:fld>
            <a:endParaRPr lang="fr-CH"/>
          </a:p>
        </p:txBody>
      </p:sp>
    </p:spTree>
    <p:extLst>
      <p:ext uri="{BB962C8B-B14F-4D97-AF65-F5344CB8AC3E}">
        <p14:creationId xmlns:p14="http://schemas.microsoft.com/office/powerpoint/2010/main" val="3362105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Vide">
    <p:spTree>
      <p:nvGrpSpPr>
        <p:cNvPr id="1" name=""/>
        <p:cNvGrpSpPr/>
        <p:nvPr/>
      </p:nvGrpSpPr>
      <p:grpSpPr>
        <a:xfrm>
          <a:off x="0" y="0"/>
          <a:ext cx="0" cy="0"/>
          <a:chOff x="0" y="0"/>
          <a:chExt cx="0" cy="0"/>
        </a:xfrm>
      </p:grpSpPr>
      <p:sp>
        <p:nvSpPr>
          <p:cNvPr id="8" name="Espace réservé du numéro de diapositive 5"/>
          <p:cNvSpPr>
            <a:spLocks noGrp="1"/>
          </p:cNvSpPr>
          <p:nvPr>
            <p:ph type="sldNum" sz="quarter" idx="12"/>
          </p:nvPr>
        </p:nvSpPr>
        <p:spPr>
          <a:xfrm>
            <a:off x="6289705" y="6287980"/>
            <a:ext cx="5064095" cy="365125"/>
          </a:xfrm>
          <a:prstGeom prst="rect">
            <a:avLst/>
          </a:prstGeom>
        </p:spPr>
        <p:txBody>
          <a:bodyPr anchor="ctr"/>
          <a:lstStyle>
            <a:lvl1pPr algn="r">
              <a:defRPr sz="1200" i="1">
                <a:solidFill>
                  <a:schemeClr val="tx1"/>
                </a:solidFill>
              </a:defRPr>
            </a:lvl1pPr>
          </a:lstStyle>
          <a:p>
            <a:r>
              <a:rPr lang="fr-CH" dirty="0"/>
              <a:t>Nom – 28.01.2019 – N°</a:t>
            </a:r>
            <a:fld id="{A3FA0895-D5CD-4914-9909-CCE86DF0A409}" type="slidenum">
              <a:rPr lang="fr-CH" smtClean="0"/>
              <a:pPr/>
              <a:t>‹N°›</a:t>
            </a:fld>
            <a:endParaRPr lang="fr-CH" dirty="0"/>
          </a:p>
        </p:txBody>
      </p:sp>
    </p:spTree>
    <p:extLst>
      <p:ext uri="{BB962C8B-B14F-4D97-AF65-F5344CB8AC3E}">
        <p14:creationId xmlns:p14="http://schemas.microsoft.com/office/powerpoint/2010/main" val="893834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2" name="Numéro de diapositive">
            <a:extLst>
              <a:ext uri="{FF2B5EF4-FFF2-40B4-BE49-F238E27FC236}">
                <a16:creationId xmlns:a16="http://schemas.microsoft.com/office/drawing/2014/main" id="{64D61330-81CC-8944-F16D-622256A88853}"/>
              </a:ext>
            </a:extLst>
          </p:cNvPr>
          <p:cNvSpPr txBox="1">
            <a:spLocks noGrp="1"/>
          </p:cNvSpPr>
          <p:nvPr>
            <p:ph type="sldNum" sz="quarter" idx="10"/>
          </p:nvPr>
        </p:nvSpPr>
        <p:spPr>
          <a:xfrm>
            <a:off x="0" y="0"/>
            <a:ext cx="0" cy="0"/>
          </a:xfrm>
          <a:prstGeom prst="rect">
            <a:avLst/>
          </a:prstGeom>
        </p:spPr>
        <p:txBody>
          <a:bodyPr/>
          <a:lstStyle>
            <a:lvl1pPr eaLnBrk="1" fontAlgn="auto" hangingPunct="1">
              <a:spcBef>
                <a:spcPts val="0"/>
              </a:spcBef>
              <a:spcAft>
                <a:spcPts val="0"/>
              </a:spcAft>
              <a:defRPr>
                <a:latin typeface="+mn-lt"/>
              </a:defRPr>
            </a:lvl1pPr>
          </a:lstStyle>
          <a:p>
            <a:pPr>
              <a:defRPr/>
            </a:pPr>
            <a:fld id="{081D2413-A90C-480E-9B00-7B50B5C2AB06}" type="slidenum">
              <a:rPr/>
              <a:pPr>
                <a:defRPr/>
              </a:pPr>
              <a:t>‹N°›</a:t>
            </a:fld>
            <a:endParaRPr/>
          </a:p>
        </p:txBody>
      </p:sp>
    </p:spTree>
    <p:extLst>
      <p:ext uri="{BB962C8B-B14F-4D97-AF65-F5344CB8AC3E}">
        <p14:creationId xmlns:p14="http://schemas.microsoft.com/office/powerpoint/2010/main" val="1110591769"/>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u">
    <p:spTree>
      <p:nvGrpSpPr>
        <p:cNvPr id="1" name=""/>
        <p:cNvGrpSpPr/>
        <p:nvPr/>
      </p:nvGrpSpPr>
      <p:grpSpPr>
        <a:xfrm>
          <a:off x="0" y="0"/>
          <a:ext cx="0" cy="0"/>
          <a:chOff x="0" y="0"/>
          <a:chExt cx="0" cy="0"/>
        </a:xfrm>
      </p:grpSpPr>
      <p:sp>
        <p:nvSpPr>
          <p:cNvPr id="7" name="Espace réservé du contenu 8">
            <a:extLst>
              <a:ext uri="{FF2B5EF4-FFF2-40B4-BE49-F238E27FC236}">
                <a16:creationId xmlns:a16="http://schemas.microsoft.com/office/drawing/2014/main" id="{D5CDEF6E-C2A2-4FD1-A6AA-12DCB7139DA3}"/>
              </a:ext>
            </a:extLst>
          </p:cNvPr>
          <p:cNvSpPr>
            <a:spLocks noGrp="1"/>
          </p:cNvSpPr>
          <p:nvPr>
            <p:ph sz="quarter" idx="13" hasCustomPrompt="1"/>
          </p:nvPr>
        </p:nvSpPr>
        <p:spPr>
          <a:xfrm>
            <a:off x="340126" y="1257300"/>
            <a:ext cx="11444506" cy="4763988"/>
          </a:xfrm>
        </p:spPr>
        <p:txBody>
          <a:bodyPr/>
          <a:lstStyle>
            <a:lvl1pPr>
              <a:defRPr sz="1800"/>
            </a:lvl1pPr>
            <a:lvl2pPr>
              <a:defRPr sz="1600"/>
            </a:lvl2pPr>
            <a:lvl3pPr marL="827088" indent="-285750">
              <a:buClr>
                <a:schemeClr val="accent1"/>
              </a:buClr>
              <a:buFont typeface="Signature" pitchFamily="50" charset="0"/>
              <a:buChar char=""/>
              <a:defRPr/>
            </a:lvl3pPr>
            <a:lvl5pPr marL="1363662" indent="-285750">
              <a:buFont typeface="Signature" pitchFamily="50" charset="0"/>
              <a:buChar char=""/>
              <a:defRPr/>
            </a:lvl5pPr>
          </a:lstStyle>
          <a:p>
            <a:pPr lvl="0"/>
            <a:r>
              <a:rPr lang="fr-FR"/>
              <a:t>Cliquez pour ajouter le contenu texte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Titre 1">
            <a:extLst>
              <a:ext uri="{FF2B5EF4-FFF2-40B4-BE49-F238E27FC236}">
                <a16:creationId xmlns:a16="http://schemas.microsoft.com/office/drawing/2014/main" id="{DA0D00D4-94F6-4B1B-AA81-A8C006C1647E}"/>
              </a:ext>
            </a:extLst>
          </p:cNvPr>
          <p:cNvSpPr>
            <a:spLocks noGrp="1"/>
          </p:cNvSpPr>
          <p:nvPr>
            <p:ph type="title" hasCustomPrompt="1"/>
          </p:nvPr>
        </p:nvSpPr>
        <p:spPr>
          <a:xfrm>
            <a:off x="340126" y="348370"/>
            <a:ext cx="11588522" cy="275514"/>
          </a:xfrm>
        </p:spPr>
        <p:txBody>
          <a:bodyPr/>
          <a:lstStyle>
            <a:lvl1pPr>
              <a:defRPr/>
            </a:lvl1pPr>
          </a:lstStyle>
          <a:p>
            <a:r>
              <a:rPr lang="fr-FR"/>
              <a:t>Cliquez pour ajouter un titre</a:t>
            </a:r>
            <a:endParaRPr lang="fr-CH"/>
          </a:p>
        </p:txBody>
      </p:sp>
      <p:sp>
        <p:nvSpPr>
          <p:cNvPr id="5" name="Espace réservé du texte 3">
            <a:extLst>
              <a:ext uri="{FF2B5EF4-FFF2-40B4-BE49-F238E27FC236}">
                <a16:creationId xmlns:a16="http://schemas.microsoft.com/office/drawing/2014/main" id="{4E00C7C3-47B1-429F-B907-D1A53164B521}"/>
              </a:ext>
            </a:extLst>
          </p:cNvPr>
          <p:cNvSpPr>
            <a:spLocks noGrp="1"/>
          </p:cNvSpPr>
          <p:nvPr>
            <p:ph type="body" sz="quarter" idx="11" hasCustomPrompt="1"/>
          </p:nvPr>
        </p:nvSpPr>
        <p:spPr>
          <a:xfrm>
            <a:off x="339724" y="704503"/>
            <a:ext cx="11588521" cy="276225"/>
          </a:xfrm>
        </p:spPr>
        <p:txBody>
          <a:bodyPr>
            <a:noAutofit/>
          </a:bodyPr>
          <a:lstStyle>
            <a:lvl1pPr marL="0" indent="0">
              <a:buNone/>
              <a:defRPr sz="1600" b="0"/>
            </a:lvl1pPr>
            <a:lvl2pPr marL="271463" indent="0">
              <a:buNone/>
              <a:defRPr sz="1400"/>
            </a:lvl2pPr>
            <a:lvl3pPr marL="541338" indent="0">
              <a:buNone/>
              <a:defRPr sz="1400"/>
            </a:lvl3pPr>
            <a:lvl4pPr marL="806450" indent="0">
              <a:buNone/>
              <a:defRPr sz="1400"/>
            </a:lvl4pPr>
            <a:lvl5pPr marL="1077912" indent="0">
              <a:buNone/>
              <a:defRPr sz="1400"/>
            </a:lvl5pPr>
          </a:lstStyle>
          <a:p>
            <a:pPr lvl="0"/>
            <a:r>
              <a:rPr lang="fr-FR"/>
              <a:t>Cliquez pour ajouter un sous-titre</a:t>
            </a:r>
            <a:endParaRPr lang="fr-CH"/>
          </a:p>
        </p:txBody>
      </p:sp>
    </p:spTree>
    <p:extLst>
      <p:ext uri="{BB962C8B-B14F-4D97-AF65-F5344CB8AC3E}">
        <p14:creationId xmlns:p14="http://schemas.microsoft.com/office/powerpoint/2010/main" val="3773176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eux contenus" type="twoObj">
  <p:cSld name="TWO_OBJECTS">
    <p:spTree>
      <p:nvGrpSpPr>
        <p:cNvPr id="1" name="Shape 33"/>
        <p:cNvGrpSpPr/>
        <p:nvPr/>
      </p:nvGrpSpPr>
      <p:grpSpPr>
        <a:xfrm>
          <a:off x="0" y="0"/>
          <a:ext cx="0" cy="0"/>
          <a:chOff x="0" y="0"/>
          <a:chExt cx="0" cy="0"/>
        </a:xfrm>
      </p:grpSpPr>
      <p:sp>
        <p:nvSpPr>
          <p:cNvPr id="34" name="Google Shape;34;p2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2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omparaison" type="twoTxTwoObj">
  <p:cSld name="TWO_OBJECTS_WITH_TEXT">
    <p:spTree>
      <p:nvGrpSpPr>
        <p:cNvPr id="1" name="Shape 40"/>
        <p:cNvGrpSpPr/>
        <p:nvPr/>
      </p:nvGrpSpPr>
      <p:grpSpPr>
        <a:xfrm>
          <a:off x="0" y="0"/>
          <a:ext cx="0" cy="0"/>
          <a:chOff x="0" y="0"/>
          <a:chExt cx="0" cy="0"/>
        </a:xfrm>
      </p:grpSpPr>
      <p:sp>
        <p:nvSpPr>
          <p:cNvPr id="41" name="Google Shape;41;p2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2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2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2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2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re seul" type="titleOnly">
  <p:cSld name="TITLE_ONLY">
    <p:spTree>
      <p:nvGrpSpPr>
        <p:cNvPr id="1" name="Shape 49"/>
        <p:cNvGrpSpPr/>
        <p:nvPr/>
      </p:nvGrpSpPr>
      <p:grpSpPr>
        <a:xfrm>
          <a:off x="0" y="0"/>
          <a:ext cx="0" cy="0"/>
          <a:chOff x="0" y="0"/>
          <a:chExt cx="0" cy="0"/>
        </a:xfrm>
      </p:grpSpPr>
      <p:sp>
        <p:nvSpPr>
          <p:cNvPr id="50" name="Google Shape;50;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tenu avec légende" type="objTx">
  <p:cSld name="OBJECT_WITH_CAPTION_TEXT">
    <p:spTree>
      <p:nvGrpSpPr>
        <p:cNvPr id="1" name="Shape 58"/>
        <p:cNvGrpSpPr/>
        <p:nvPr/>
      </p:nvGrpSpPr>
      <p:grpSpPr>
        <a:xfrm>
          <a:off x="0" y="0"/>
          <a:ext cx="0" cy="0"/>
          <a:chOff x="0" y="0"/>
          <a:chExt cx="0" cy="0"/>
        </a:xfrm>
      </p:grpSpPr>
      <p:sp>
        <p:nvSpPr>
          <p:cNvPr id="59" name="Google Shape;59;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5"/>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5"/>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2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Image avec légende" type="picTx">
  <p:cSld name="PICTURE_WITH_CAPTION_TEXT">
    <p:spTree>
      <p:nvGrpSpPr>
        <p:cNvPr id="1" name="Shape 65"/>
        <p:cNvGrpSpPr/>
        <p:nvPr/>
      </p:nvGrpSpPr>
      <p:grpSpPr>
        <a:xfrm>
          <a:off x="0" y="0"/>
          <a:ext cx="0" cy="0"/>
          <a:chOff x="0" y="0"/>
          <a:chExt cx="0" cy="0"/>
        </a:xfrm>
      </p:grpSpPr>
      <p:sp>
        <p:nvSpPr>
          <p:cNvPr id="66" name="Google Shape;66;p26"/>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6"/>
          <p:cNvSpPr>
            <a:spLocks noGrp="1"/>
          </p:cNvSpPr>
          <p:nvPr>
            <p:ph type="pic" idx="2"/>
          </p:nvPr>
        </p:nvSpPr>
        <p:spPr>
          <a:xfrm>
            <a:off x="5183188" y="987425"/>
            <a:ext cx="6172200" cy="4873625"/>
          </a:xfrm>
          <a:prstGeom prst="rect">
            <a:avLst/>
          </a:prstGeom>
          <a:noFill/>
          <a:ln>
            <a:noFill/>
          </a:ln>
        </p:spPr>
      </p:sp>
      <p:sp>
        <p:nvSpPr>
          <p:cNvPr id="68" name="Google Shape;68;p26"/>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2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re et texte vertical" type="vertTx">
  <p:cSld name="VERTICAL_TEXT">
    <p:spTree>
      <p:nvGrpSpPr>
        <p:cNvPr id="1" name="Shape 72"/>
        <p:cNvGrpSpPr/>
        <p:nvPr/>
      </p:nvGrpSpPr>
      <p:grpSpPr>
        <a:xfrm>
          <a:off x="0" y="0"/>
          <a:ext cx="0" cy="0"/>
          <a:chOff x="0" y="0"/>
          <a:chExt cx="0" cy="0"/>
        </a:xfrm>
      </p:grpSpPr>
      <p:sp>
        <p:nvSpPr>
          <p:cNvPr id="73" name="Google Shape;73;p2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7"/>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re vertical et texte" type="vertTitleAndTx">
  <p:cSld name="VERTICAL_TITLE_AND_VERTICAL_TEXT">
    <p:spTree>
      <p:nvGrpSpPr>
        <p:cNvPr id="1" name="Shape 78"/>
        <p:cNvGrpSpPr/>
        <p:nvPr/>
      </p:nvGrpSpPr>
      <p:grpSpPr>
        <a:xfrm>
          <a:off x="0" y="0"/>
          <a:ext cx="0" cy="0"/>
          <a:chOff x="0" y="0"/>
          <a:chExt cx="0" cy="0"/>
        </a:xfrm>
      </p:grpSpPr>
      <p:sp>
        <p:nvSpPr>
          <p:cNvPr id="79" name="Google Shape;79;p28"/>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8"/>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725078"/>
            <a:ext cx="10515600" cy="4351338"/>
          </a:xfrm>
        </p:spPr>
        <p:txBody>
          <a:bodyPr/>
          <a:lstStyle>
            <a:lvl1pPr>
              <a:buClr>
                <a:srgbClr val="AFC628"/>
              </a:buClr>
              <a:defRPr/>
            </a:lvl1pPr>
            <a:lvl2pPr>
              <a:buClr>
                <a:srgbClr val="AFC628"/>
              </a:buClr>
              <a:defRPr/>
            </a:lvl2pPr>
            <a:lvl3pPr>
              <a:buClr>
                <a:srgbClr val="AFC628"/>
              </a:buClr>
              <a:defRPr/>
            </a:lvl3pPr>
            <a:lvl4pPr>
              <a:buClr>
                <a:srgbClr val="AFC628"/>
              </a:buClr>
              <a:defRPr/>
            </a:lvl4pPr>
            <a:lvl5pPr>
              <a:buClr>
                <a:srgbClr val="AFC628"/>
              </a:buClr>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2" name="Titre 1"/>
          <p:cNvSpPr>
            <a:spLocks noGrp="1"/>
          </p:cNvSpPr>
          <p:nvPr>
            <p:ph type="title"/>
          </p:nvPr>
        </p:nvSpPr>
        <p:spPr/>
        <p:txBody>
          <a:bodyPr/>
          <a:lstStyle>
            <a:lvl1pPr>
              <a:defRPr>
                <a:solidFill>
                  <a:srgbClr val="AFC628"/>
                </a:solidFill>
              </a:defRPr>
            </a:lvl1pPr>
          </a:lstStyle>
          <a:p>
            <a:r>
              <a:rPr lang="fr-FR" dirty="0"/>
              <a:t>Modifiez le style du titre</a:t>
            </a:r>
            <a:endParaRPr lang="fr-CH" dirty="0"/>
          </a:p>
        </p:txBody>
      </p:sp>
      <p:sp>
        <p:nvSpPr>
          <p:cNvPr id="4" name="Espace réservé du numéro de diapositive 5">
            <a:extLst>
              <a:ext uri="{FF2B5EF4-FFF2-40B4-BE49-F238E27FC236}">
                <a16:creationId xmlns:a16="http://schemas.microsoft.com/office/drawing/2014/main" id="{83337EF8-BB78-6F5C-CA5D-FA60868FD00F}"/>
              </a:ext>
            </a:extLst>
          </p:cNvPr>
          <p:cNvSpPr>
            <a:spLocks noGrp="1"/>
          </p:cNvSpPr>
          <p:nvPr>
            <p:ph type="sldNum" sz="quarter" idx="10"/>
          </p:nvPr>
        </p:nvSpPr>
        <p:spPr>
          <a:xfrm>
            <a:off x="6289675" y="6288088"/>
            <a:ext cx="5064125" cy="365125"/>
          </a:xfrm>
          <a:prstGeom prst="rect">
            <a:avLst/>
          </a:prstGeom>
        </p:spPr>
        <p:txBody>
          <a:bodyPr anchor="ctr"/>
          <a:lstStyle>
            <a:lvl1pPr algn="r" eaLnBrk="1" fontAlgn="auto" hangingPunct="1">
              <a:spcBef>
                <a:spcPts val="0"/>
              </a:spcBef>
              <a:spcAft>
                <a:spcPts val="0"/>
              </a:spcAft>
              <a:defRPr sz="1200" i="1">
                <a:solidFill>
                  <a:schemeClr val="tx1"/>
                </a:solidFill>
                <a:latin typeface="+mn-lt"/>
              </a:defRPr>
            </a:lvl1pPr>
          </a:lstStyle>
          <a:p>
            <a:pPr>
              <a:defRPr/>
            </a:pPr>
            <a:r>
              <a:rPr lang="fr-CH"/>
              <a:t>Nom – 28.01.2019 – N°</a:t>
            </a:r>
            <a:fld id="{F80DB8DD-F993-4A4B-A785-2A8900F5CF61}" type="slidenum">
              <a:rPr lang="fr-CH" smtClean="0"/>
              <a:pPr>
                <a:defRPr/>
              </a:pPr>
              <a:t>‹N°›</a:t>
            </a:fld>
            <a:endParaRPr lang="fr-CH"/>
          </a:p>
        </p:txBody>
      </p:sp>
    </p:spTree>
    <p:extLst>
      <p:ext uri="{BB962C8B-B14F-4D97-AF65-F5344CB8AC3E}">
        <p14:creationId xmlns:p14="http://schemas.microsoft.com/office/powerpoint/2010/main" val="33031538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‹N°›</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6" r:id="rId5"/>
    <p:sldLayoutId id="2147483657" r:id="rId6"/>
    <p:sldLayoutId id="2147483658" r:id="rId7"/>
    <p:sldLayoutId id="2147483659" r:id="rId8"/>
    <p:sldLayoutId id="2147483661" r:id="rId9"/>
    <p:sldLayoutId id="2147483663" r:id="rId10"/>
    <p:sldLayoutId id="2147483664" r:id="rId11"/>
    <p:sldLayoutId id="2147483666" r:id="rId12"/>
    <p:sldLayoutId id="2147483668"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9.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0.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Prendre Soin De L'environnement Main Tenant Un Arbre Sur Fond De Nature Ai  Générative | Photo Premium">
            <a:extLst>
              <a:ext uri="{FF2B5EF4-FFF2-40B4-BE49-F238E27FC236}">
                <a16:creationId xmlns:a16="http://schemas.microsoft.com/office/drawing/2014/main" id="{1691D1A3-B631-B297-2EE8-A6449DDDD59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555317" y="873836"/>
            <a:ext cx="5612488" cy="3142993"/>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descr="Une image contenant texte, dessin humoristique, conception&#10;&#10;Description générée automatiquement">
            <a:extLst>
              <a:ext uri="{FF2B5EF4-FFF2-40B4-BE49-F238E27FC236}">
                <a16:creationId xmlns:a16="http://schemas.microsoft.com/office/drawing/2014/main" id="{1AF20F39-C9D6-B688-BF53-F32FBF651A46}"/>
              </a:ext>
            </a:extLst>
          </p:cNvPr>
          <p:cNvPicPr>
            <a:picLocks noChangeAspect="1"/>
          </p:cNvPicPr>
          <p:nvPr/>
        </p:nvPicPr>
        <p:blipFill rotWithShape="1">
          <a:blip r:embed="rId3"/>
          <a:srcRect r="1844" b="1"/>
          <a:stretch/>
        </p:blipFill>
        <p:spPr>
          <a:xfrm>
            <a:off x="246098" y="4920344"/>
            <a:ext cx="3282376" cy="1741892"/>
          </a:xfrm>
          <a:prstGeom prst="rect">
            <a:avLst/>
          </a:prstGeom>
        </p:spPr>
      </p:pic>
      <p:pic>
        <p:nvPicPr>
          <p:cNvPr id="2" name="Picture 2" descr="DAS Résilience et Santé Organisationnelle | HEG - Genève">
            <a:extLst>
              <a:ext uri="{FF2B5EF4-FFF2-40B4-BE49-F238E27FC236}">
                <a16:creationId xmlns:a16="http://schemas.microsoft.com/office/drawing/2014/main" id="{DB38CD4E-2217-63F7-C64C-496B8ACBF0A5}"/>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613" b="2"/>
          <a:stretch/>
        </p:blipFill>
        <p:spPr bwMode="auto">
          <a:xfrm>
            <a:off x="4610171" y="4920343"/>
            <a:ext cx="3243170" cy="1717034"/>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3E2097C9-0328-3A56-8ABF-73A6C30A0A72}"/>
              </a:ext>
            </a:extLst>
          </p:cNvPr>
          <p:cNvSpPr txBox="1"/>
          <p:nvPr/>
        </p:nvSpPr>
        <p:spPr>
          <a:xfrm>
            <a:off x="8544871" y="5103674"/>
            <a:ext cx="3647129" cy="1200329"/>
          </a:xfrm>
          <a:prstGeom prst="rect">
            <a:avLst/>
          </a:prstGeom>
          <a:noFill/>
        </p:spPr>
        <p:txBody>
          <a:bodyPr wrap="square">
            <a:spAutoFit/>
          </a:bodyPr>
          <a:lstStyle/>
          <a:p>
            <a:r>
              <a:rPr lang="fr-FR" sz="1200" b="1" dirty="0">
                <a:solidFill>
                  <a:srgbClr val="002060"/>
                </a:solidFill>
              </a:rPr>
              <a:t>Edith Favoreu, PhD.</a:t>
            </a:r>
            <a:endParaRPr lang="fr-FR" sz="1200" dirty="0">
              <a:solidFill>
                <a:srgbClr val="002060"/>
              </a:solidFill>
            </a:endParaRPr>
          </a:p>
          <a:p>
            <a:r>
              <a:rPr lang="fr-CH" sz="1200" kern="100" dirty="0">
                <a:solidFill>
                  <a:srgbClr val="002060"/>
                </a:solidFill>
                <a:effectLst/>
                <a:latin typeface="Tw Cen MT"/>
                <a:ea typeface="Times New Roman" panose="02020603050405020304" pitchFamily="18" charset="0"/>
                <a:cs typeface="Times New Roman"/>
              </a:rPr>
              <a:t>Co-directrice du CAS « Bonheur dans les organisations </a:t>
            </a:r>
            <a:r>
              <a:rPr lang="fr-CH" sz="1200" kern="100" dirty="0">
                <a:solidFill>
                  <a:srgbClr val="002060"/>
                </a:solidFill>
                <a:latin typeface="Tw Cen MT"/>
                <a:ea typeface="Times New Roman" panose="02020603050405020304" pitchFamily="18" charset="0"/>
                <a:cs typeface="Times New Roman"/>
              </a:rPr>
              <a:t>»</a:t>
            </a:r>
            <a:endParaRPr lang="fr-CH" sz="1200"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endParaRPr>
          </a:p>
          <a:p>
            <a:r>
              <a:rPr lang="fr-CH" sz="1200"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Co-directrice du DAS « Résilience et santé organisationnelle »</a:t>
            </a:r>
          </a:p>
          <a:p>
            <a:r>
              <a:rPr lang="fr-CH" sz="1200" b="1"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HEG/Geneva Management </a:t>
            </a:r>
            <a:r>
              <a:rPr lang="fr-CH" sz="1200" b="1" kern="100" dirty="0" err="1">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School</a:t>
            </a:r>
            <a:endParaRPr lang="fr-CH" sz="1200" b="1"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endParaRPr>
          </a:p>
          <a:p>
            <a:endParaRPr lang="fr-CH" sz="12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itre 7">
            <a:extLst>
              <a:ext uri="{FF2B5EF4-FFF2-40B4-BE49-F238E27FC236}">
                <a16:creationId xmlns:a16="http://schemas.microsoft.com/office/drawing/2014/main" id="{F1E83143-51CB-B0A2-7FE0-8237CB68993F}"/>
              </a:ext>
            </a:extLst>
          </p:cNvPr>
          <p:cNvSpPr>
            <a:spLocks noGrp="1"/>
          </p:cNvSpPr>
          <p:nvPr>
            <p:ph type="title"/>
          </p:nvPr>
        </p:nvSpPr>
        <p:spPr>
          <a:xfrm>
            <a:off x="685800" y="1782550"/>
            <a:ext cx="4408714" cy="1325563"/>
          </a:xfrm>
        </p:spPr>
        <p:txBody>
          <a:bodyPr>
            <a:normAutofit fontScale="90000"/>
          </a:bodyPr>
          <a:lstStyle/>
          <a:p>
            <a:pPr algn="ctr"/>
            <a:r>
              <a:rPr lang="fr-CH" b="1" dirty="0">
                <a:solidFill>
                  <a:schemeClr val="accent6">
                    <a:lumMod val="75000"/>
                  </a:schemeClr>
                </a:solidFill>
              </a:rPr>
              <a:t>La qualité de vie au travail</a:t>
            </a:r>
            <a:br>
              <a:rPr lang="fr-CH" dirty="0">
                <a:solidFill>
                  <a:schemeClr val="accent6">
                    <a:lumMod val="75000"/>
                  </a:schemeClr>
                </a:solidFill>
              </a:rPr>
            </a:br>
            <a:br>
              <a:rPr lang="fr-CH" dirty="0">
                <a:solidFill>
                  <a:schemeClr val="accent6">
                    <a:lumMod val="75000"/>
                  </a:schemeClr>
                </a:solidFill>
              </a:rPr>
            </a:br>
            <a:r>
              <a:rPr lang="fr-CH" i="1" dirty="0">
                <a:solidFill>
                  <a:schemeClr val="accent6">
                    <a:lumMod val="75000"/>
                  </a:schemeClr>
                </a:solidFill>
              </a:rPr>
              <a:t>Mise en contexte</a:t>
            </a:r>
          </a:p>
        </p:txBody>
      </p:sp>
    </p:spTree>
    <p:extLst>
      <p:ext uri="{BB962C8B-B14F-4D97-AF65-F5344CB8AC3E}">
        <p14:creationId xmlns:p14="http://schemas.microsoft.com/office/powerpoint/2010/main" val="4122221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9">
            <a:extLst>
              <a:ext uri="{FF2B5EF4-FFF2-40B4-BE49-F238E27FC236}">
                <a16:creationId xmlns:a16="http://schemas.microsoft.com/office/drawing/2014/main" id="{0EEA412B-9182-4EC7-9A61-A7B47C10A02C}"/>
              </a:ext>
            </a:extLst>
          </p:cNvPr>
          <p:cNvSpPr txBox="1"/>
          <p:nvPr/>
        </p:nvSpPr>
        <p:spPr>
          <a:xfrm>
            <a:off x="6784975" y="4803775"/>
            <a:ext cx="4721225" cy="662361"/>
          </a:xfrm>
          <a:prstGeom prst="rect">
            <a:avLst/>
          </a:prstGeom>
        </p:spPr>
        <p:txBody>
          <a:bodyPr lIns="0" tIns="0" rIns="0" bIns="0">
            <a:spAutoFit/>
          </a:bodyPr>
          <a:lstStyle/>
          <a:p>
            <a:pPr>
              <a:lnSpc>
                <a:spcPts val="2733"/>
              </a:lnSpc>
              <a:defRPr/>
            </a:pPr>
            <a:r>
              <a:rPr lang="en-US" sz="1667" spc="67" dirty="0">
                <a:solidFill>
                  <a:srgbClr val="273755"/>
                </a:solidFill>
                <a:latin typeface="Calibri" panose="020F0502020204030204" pitchFamily="34" charset="0"/>
                <a:ea typeface="Calibri" panose="020F0502020204030204" pitchFamily="34" charset="0"/>
                <a:cs typeface="Calibri" panose="020F0502020204030204" pitchFamily="34" charset="0"/>
              </a:rPr>
              <a:t>.</a:t>
            </a:r>
          </a:p>
          <a:p>
            <a:pPr>
              <a:lnSpc>
                <a:spcPts val="2733"/>
              </a:lnSpc>
              <a:defRPr/>
            </a:pPr>
            <a:endParaRPr lang="en-US" sz="1667" spc="67" dirty="0">
              <a:solidFill>
                <a:srgbClr val="273755"/>
              </a:solidFill>
              <a:latin typeface="Calibri" panose="020F0502020204030204" pitchFamily="34" charset="0"/>
              <a:ea typeface="Calibri" panose="020F0502020204030204" pitchFamily="34" charset="0"/>
              <a:cs typeface="Calibri" panose="020F0502020204030204" pitchFamily="34" charset="0"/>
            </a:endParaRPr>
          </a:p>
        </p:txBody>
      </p:sp>
      <p:sp>
        <p:nvSpPr>
          <p:cNvPr id="11" name="Espace réservé du contenu 2">
            <a:extLst>
              <a:ext uri="{FF2B5EF4-FFF2-40B4-BE49-F238E27FC236}">
                <a16:creationId xmlns:a16="http://schemas.microsoft.com/office/drawing/2014/main" id="{B8D11705-ACFE-4DCE-950E-6F625934016C}"/>
              </a:ext>
            </a:extLst>
          </p:cNvPr>
          <p:cNvSpPr txBox="1">
            <a:spLocks/>
          </p:cNvSpPr>
          <p:nvPr/>
        </p:nvSpPr>
        <p:spPr>
          <a:xfrm>
            <a:off x="241243" y="3175819"/>
            <a:ext cx="4558982" cy="2399071"/>
          </a:xfrm>
          <a:prstGeom prst="rect">
            <a:avLst/>
          </a:prstGeom>
          <a:ln>
            <a:solidFill>
              <a:srgbClr val="FFC000"/>
            </a:solidFill>
          </a:ln>
        </p:spPr>
        <p:txBody>
          <a:bodyPr rtlCol="0">
            <a:normAutofit fontScale="70000" lnSpcReduction="20000"/>
          </a:bodyPr>
          <a:lstStyle>
            <a:lvl1pPr marL="228600" indent="-228600" algn="l" defTabSz="914400" rtl="0" eaLnBrk="1" latinLnBrk="0" hangingPunct="1">
              <a:lnSpc>
                <a:spcPct val="90000"/>
              </a:lnSpc>
              <a:spcBef>
                <a:spcPts val="1000"/>
              </a:spcBef>
              <a:buClr>
                <a:srgbClr val="AFC628"/>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AFC628"/>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AFC628"/>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AFC628"/>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AFC628"/>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defRPr/>
            </a:pP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Le bonheur au travail augmente </a:t>
            </a:r>
          </a:p>
          <a:p>
            <a:pPr>
              <a:buFont typeface="Wingdings" panose="05000000000000000000" pitchFamily="2" charset="2"/>
              <a:buChar char="Ø"/>
              <a:defRPr/>
            </a:pP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la motivation &amp; l’implication  des </a:t>
            </a:r>
            <a:r>
              <a:rPr lang="fr-CH"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collaborateur.ice.s</a:t>
            </a: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buFont typeface="Wingdings" panose="05000000000000000000" pitchFamily="2" charset="2"/>
              <a:buChar char="Ø"/>
              <a:defRPr/>
            </a:pP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la créativité et l’innovation</a:t>
            </a:r>
          </a:p>
          <a:p>
            <a:pPr>
              <a:buFont typeface="Wingdings" panose="05000000000000000000" pitchFamily="2" charset="2"/>
              <a:buChar char="Ø"/>
              <a:defRPr/>
            </a:pP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la performance des </a:t>
            </a:r>
            <a:r>
              <a:rPr lang="fr-CH"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collaborateur.trice.s</a:t>
            </a: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a:buFont typeface="Wingdings" panose="05000000000000000000" pitchFamily="2" charset="2"/>
              <a:buChar char="Ø"/>
              <a:defRPr/>
            </a:pP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l’entraide et la coopération</a:t>
            </a:r>
          </a:p>
          <a:p>
            <a:pPr>
              <a:buFont typeface="Wingdings" panose="05000000000000000000" pitchFamily="2" charset="2"/>
              <a:buChar char="Ø"/>
              <a:defRPr/>
            </a:pP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la fidélisation (moins de </a:t>
            </a:r>
            <a:r>
              <a:rPr lang="fr-CH" sz="1800" dirty="0" err="1">
                <a:solidFill>
                  <a:srgbClr val="002060"/>
                </a:solidFill>
                <a:latin typeface="Calibri" panose="020F0502020204030204" pitchFamily="34" charset="0"/>
                <a:ea typeface="Calibri" panose="020F0502020204030204" pitchFamily="34" charset="0"/>
                <a:cs typeface="Calibri" panose="020F0502020204030204" pitchFamily="34" charset="0"/>
              </a:rPr>
              <a:t>turn</a:t>
            </a:r>
            <a:r>
              <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rPr>
              <a:t> over)</a:t>
            </a:r>
          </a:p>
          <a:p>
            <a:pPr marL="0" indent="0">
              <a:buNone/>
              <a:defRPr/>
            </a:pP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buNone/>
              <a:defRPr/>
            </a:pPr>
            <a:r>
              <a:rPr lang="fr-CH" sz="1800" dirty="0">
                <a:solidFill>
                  <a:schemeClr val="accent6"/>
                </a:solidFill>
                <a:latin typeface="Calibri" panose="020F0502020204030204" pitchFamily="34" charset="0"/>
                <a:ea typeface="Calibri" panose="020F0502020204030204" pitchFamily="34" charset="0"/>
                <a:cs typeface="Calibri" panose="020F0502020204030204" pitchFamily="34" charset="0"/>
              </a:rPr>
              <a:t>Harvard Business </a:t>
            </a:r>
            <a:r>
              <a:rPr lang="fr-CH" sz="1800" dirty="0" err="1">
                <a:solidFill>
                  <a:schemeClr val="accent6"/>
                </a:solidFill>
                <a:latin typeface="Calibri" panose="020F0502020204030204" pitchFamily="34" charset="0"/>
                <a:ea typeface="Calibri" panose="020F0502020204030204" pitchFamily="34" charset="0"/>
                <a:cs typeface="Calibri" panose="020F0502020204030204" pitchFamily="34" charset="0"/>
              </a:rPr>
              <a:t>Review</a:t>
            </a:r>
            <a:endParaRPr lang="fr-CH" sz="1800" dirty="0">
              <a:solidFill>
                <a:schemeClr val="accent6"/>
              </a:solidFill>
              <a:latin typeface="Calibri" panose="020F0502020204030204" pitchFamily="34" charset="0"/>
              <a:ea typeface="Calibri" panose="020F0502020204030204" pitchFamily="34" charset="0"/>
              <a:cs typeface="Calibri" panose="020F0502020204030204" pitchFamily="34" charset="0"/>
            </a:endParaRPr>
          </a:p>
          <a:p>
            <a:pPr marL="0" indent="0">
              <a:buNone/>
              <a:defRPr/>
            </a:pPr>
            <a:r>
              <a:rPr lang="fr-CH" sz="1800" dirty="0">
                <a:solidFill>
                  <a:schemeClr val="accent6"/>
                </a:solidFill>
                <a:latin typeface="Calibri" panose="020F0502020204030204" pitchFamily="34" charset="0"/>
                <a:ea typeface="Calibri" panose="020F0502020204030204" pitchFamily="34" charset="0"/>
                <a:cs typeface="Calibri" panose="020F0502020204030204" pitchFamily="34" charset="0"/>
              </a:rPr>
              <a:t>Etude BVA 2018</a:t>
            </a: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buNone/>
              <a:defRPr/>
            </a:pP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0" indent="0">
              <a:buNone/>
              <a:defRPr/>
            </a:pP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buFontTx/>
              <a:buChar char="-"/>
              <a:defRPr/>
            </a:pP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buFontTx/>
              <a:buChar char="-"/>
              <a:defRPr/>
            </a:pP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4" name="ZoneTexte 3">
            <a:extLst>
              <a:ext uri="{FF2B5EF4-FFF2-40B4-BE49-F238E27FC236}">
                <a16:creationId xmlns:a16="http://schemas.microsoft.com/office/drawing/2014/main" id="{08190F8F-A88F-3A06-4645-EB833392E8E8}"/>
              </a:ext>
            </a:extLst>
          </p:cNvPr>
          <p:cNvSpPr txBox="1"/>
          <p:nvPr/>
        </p:nvSpPr>
        <p:spPr>
          <a:xfrm>
            <a:off x="5963617" y="1540274"/>
            <a:ext cx="4965640" cy="1815882"/>
          </a:xfrm>
          <a:prstGeom prst="rect">
            <a:avLst/>
          </a:prstGeom>
          <a:noFill/>
          <a:ln>
            <a:solidFill>
              <a:schemeClr val="accent2"/>
            </a:solidFill>
          </a:ln>
        </p:spPr>
        <p:txBody>
          <a:bodyPr wrap="square">
            <a:spAutoFit/>
          </a:bodyPr>
          <a:lstStyle/>
          <a:p>
            <a:r>
              <a:rPr lang="fr-FR" b="1" dirty="0">
                <a:solidFill>
                  <a:srgbClr val="002060"/>
                </a:solidFill>
                <a:latin typeface="Calibri" panose="020F0502020204030204" pitchFamily="34" charset="0"/>
                <a:ea typeface="Calibri" panose="020F0502020204030204" pitchFamily="34" charset="0"/>
                <a:cs typeface="Calibri" panose="020F0502020204030204" pitchFamily="34" charset="0"/>
              </a:rPr>
              <a:t>La performance du- de la </a:t>
            </a:r>
            <a:r>
              <a:rPr lang="fr-FR" b="1" dirty="0" err="1">
                <a:solidFill>
                  <a:srgbClr val="002060"/>
                </a:solidFill>
                <a:latin typeface="Calibri" panose="020F0502020204030204" pitchFamily="34" charset="0"/>
                <a:ea typeface="Calibri" panose="020F0502020204030204" pitchFamily="34" charset="0"/>
                <a:cs typeface="Calibri" panose="020F0502020204030204" pitchFamily="34" charset="0"/>
              </a:rPr>
              <a:t>collaborateur.ice</a:t>
            </a:r>
            <a:r>
              <a:rPr lang="fr-FR" b="1" dirty="0">
                <a:solidFill>
                  <a:srgbClr val="002060"/>
                </a:solidFill>
                <a:latin typeface="Calibri" panose="020F0502020204030204" pitchFamily="34" charset="0"/>
                <a:ea typeface="Calibri" panose="020F0502020204030204" pitchFamily="34" charset="0"/>
                <a:cs typeface="Calibri" panose="020F0502020204030204" pitchFamily="34" charset="0"/>
              </a:rPr>
              <a:t>. Épanouie augmentée favorise: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Meilleure santé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Plus fort engagement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Comportement avéré de coopération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Faculté plus développée d’innovation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Plus grande efficacité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Capacité à résoudre des problèmes et à prendre des initiatives</a:t>
            </a:r>
          </a:p>
        </p:txBody>
      </p:sp>
      <p:pic>
        <p:nvPicPr>
          <p:cNvPr id="2050" name="Picture 2" descr="Ouroboros : signification du serpent qui se mord la queue">
            <a:extLst>
              <a:ext uri="{FF2B5EF4-FFF2-40B4-BE49-F238E27FC236}">
                <a16:creationId xmlns:a16="http://schemas.microsoft.com/office/drawing/2014/main" id="{3CB6ECD6-392B-982E-852E-4607BFB396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01026" y="0"/>
            <a:ext cx="1966863" cy="1404902"/>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a:extLst>
              <a:ext uri="{FF2B5EF4-FFF2-40B4-BE49-F238E27FC236}">
                <a16:creationId xmlns:a16="http://schemas.microsoft.com/office/drawing/2014/main" id="{C3434A93-61EA-94C1-4B35-56BE74101CC1}"/>
              </a:ext>
            </a:extLst>
          </p:cNvPr>
          <p:cNvSpPr txBox="1"/>
          <p:nvPr/>
        </p:nvSpPr>
        <p:spPr>
          <a:xfrm>
            <a:off x="-294968" y="478445"/>
            <a:ext cx="6096000" cy="2123658"/>
          </a:xfrm>
          <a:prstGeom prst="rect">
            <a:avLst/>
          </a:prstGeom>
          <a:noFill/>
          <a:ln>
            <a:noFill/>
          </a:ln>
        </p:spPr>
        <p:txBody>
          <a:bodyPr spcFirstLastPara="1" wrap="square" lIns="91425" tIns="45700" rIns="91425" bIns="45700" anchor="ctr" anchorCtr="0">
            <a:normAutofit fontScale="97500"/>
          </a:bodyPr>
          <a:lstStyle>
            <a:defPPr marR="0" lvl="0" algn="l" rtl="0">
              <a:lnSpc>
                <a:spcPct val="100000"/>
              </a:lnSpc>
              <a:spcBef>
                <a:spcPts val="0"/>
              </a:spcBef>
              <a:spcAft>
                <a:spcPts val="0"/>
              </a:spcAft>
              <a:defRPr/>
            </a:defPPr>
            <a:lvl1pPr algn="ctr">
              <a:lnSpc>
                <a:spcPct val="90000"/>
              </a:lnSpc>
              <a:buClr>
                <a:schemeClr val="dk1"/>
              </a:buClr>
              <a:buSzPts val="4400"/>
              <a:buFont typeface="Calibri"/>
              <a:buNone/>
              <a:defRPr sz="4400" b="1">
                <a:solidFill>
                  <a:schemeClr val="accent6">
                    <a:lumMod val="75000"/>
                  </a:schemeClr>
                </a:solidFill>
                <a:latin typeface="Calibri"/>
                <a:ea typeface="Calibri"/>
                <a:cs typeface="Calibri"/>
              </a:defRPr>
            </a:lvl1pPr>
            <a:lvl2pPr>
              <a:buSzPts val="1400"/>
              <a:buNone/>
              <a:defRPr sz="1800"/>
            </a:lvl2pPr>
            <a:lvl3pPr>
              <a:buSzPts val="1400"/>
              <a:buNone/>
              <a:defRPr sz="1800"/>
            </a:lvl3pPr>
            <a:lvl4pPr>
              <a:buSzPts val="1400"/>
              <a:buNone/>
              <a:defRPr sz="1800"/>
            </a:lvl4pPr>
            <a:lvl5pPr>
              <a:buSzPts val="1400"/>
              <a:buNone/>
              <a:defRPr sz="1800"/>
            </a:lvl5pPr>
            <a:lvl6pPr>
              <a:buSzPts val="1400"/>
              <a:buNone/>
              <a:defRPr sz="1800"/>
            </a:lvl6pPr>
            <a:lvl7pPr>
              <a:buSzPts val="1400"/>
              <a:buNone/>
              <a:defRPr sz="1800"/>
            </a:lvl7pPr>
            <a:lvl8pPr>
              <a:buSzPts val="1400"/>
              <a:buNone/>
              <a:defRPr sz="1800"/>
            </a:lvl8pPr>
            <a:lvl9pPr>
              <a:buSzPts val="1400"/>
              <a:buNone/>
              <a:defRPr sz="1800"/>
            </a:lvl9pPr>
          </a:lstStyle>
          <a:p>
            <a:r>
              <a:rPr lang="fr-FR" altLang="fr-FR" dirty="0"/>
              <a:t>Bien être/bonheur au travail</a:t>
            </a:r>
          </a:p>
          <a:p>
            <a:r>
              <a:rPr lang="fr-FR" altLang="fr-FR" dirty="0"/>
              <a:t>Moyen ou finalité?</a:t>
            </a:r>
          </a:p>
        </p:txBody>
      </p:sp>
      <p:sp>
        <p:nvSpPr>
          <p:cNvPr id="6" name="ZoneTexte 5">
            <a:extLst>
              <a:ext uri="{FF2B5EF4-FFF2-40B4-BE49-F238E27FC236}">
                <a16:creationId xmlns:a16="http://schemas.microsoft.com/office/drawing/2014/main" id="{F699374A-6D3E-F128-6E5E-DD6E304DA40E}"/>
              </a:ext>
            </a:extLst>
          </p:cNvPr>
          <p:cNvSpPr txBox="1"/>
          <p:nvPr/>
        </p:nvSpPr>
        <p:spPr>
          <a:xfrm>
            <a:off x="5262716" y="3852675"/>
            <a:ext cx="6243484" cy="2246769"/>
          </a:xfrm>
          <a:prstGeom prst="rect">
            <a:avLst/>
          </a:prstGeom>
          <a:solidFill>
            <a:schemeClr val="bg1"/>
          </a:solidFill>
          <a:ln>
            <a:solidFill>
              <a:schemeClr val="accent2"/>
            </a:solidFill>
          </a:ln>
        </p:spPr>
        <p:txBody>
          <a:bodyPr wrap="square">
            <a:spAutoFit/>
          </a:bodyPr>
          <a:lstStyle/>
          <a:p>
            <a:r>
              <a:rPr lang="fr-FR" b="1" dirty="0">
                <a:solidFill>
                  <a:srgbClr val="002060"/>
                </a:solidFill>
                <a:latin typeface="Calibri" panose="020F0502020204030204" pitchFamily="34" charset="0"/>
                <a:ea typeface="Calibri" panose="020F0502020204030204" pitchFamily="34" charset="0"/>
                <a:cs typeface="Calibri" panose="020F0502020204030204" pitchFamily="34" charset="0"/>
              </a:rPr>
              <a:t>Les entreprises plus performantes socialement sont aussi plus performantes économiquement : </a:t>
            </a:r>
            <a:br>
              <a:rPr lang="fr-FR" dirty="0">
                <a:latin typeface="Calibri" panose="020F0502020204030204" pitchFamily="34" charset="0"/>
                <a:ea typeface="Calibri" panose="020F0502020204030204" pitchFamily="34" charset="0"/>
                <a:cs typeface="Calibri" panose="020F0502020204030204" pitchFamily="34" charset="0"/>
              </a:rPr>
            </a:b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Moins de turnover , d’absentéisme</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Meilleure prévention des risques psycho-sociaux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Meilleure gestion du stress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Meilleure adaptation au changement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Attraction des talents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Meilleure qualité de services au client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Marque employeur optimisée </a:t>
            </a: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Développement de la compétitivité</a:t>
            </a:r>
            <a:endParaRPr lang="fr-FR" sz="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8BAD9-E7BB-B79D-F63D-5BC888583D4F}"/>
            </a:ext>
          </a:extLst>
        </p:cNvPr>
        <p:cNvGrpSpPr/>
        <p:nvPr/>
      </p:nvGrpSpPr>
      <p:grpSpPr>
        <a:xfrm>
          <a:off x="0" y="0"/>
          <a:ext cx="0" cy="0"/>
          <a:chOff x="0" y="0"/>
          <a:chExt cx="0" cy="0"/>
        </a:xfrm>
      </p:grpSpPr>
      <p:pic>
        <p:nvPicPr>
          <p:cNvPr id="4098" name="Picture 2" descr="Prendre Soin De L'environnement Main Tenant Un Arbre Sur Fond De Nature Ai  Générative | Photo Premium">
            <a:extLst>
              <a:ext uri="{FF2B5EF4-FFF2-40B4-BE49-F238E27FC236}">
                <a16:creationId xmlns:a16="http://schemas.microsoft.com/office/drawing/2014/main" id="{D8CA8BFE-00FE-D414-5FBD-0194BEC3960D}"/>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5555317" y="873836"/>
            <a:ext cx="5612488" cy="3142993"/>
          </a:xfrm>
          <a:prstGeom prst="rect">
            <a:avLst/>
          </a:prstGeom>
          <a:noFill/>
          <a:extLst>
            <a:ext uri="{909E8E84-426E-40DD-AFC4-6F175D3DCCD1}">
              <a14:hiddenFill xmlns:a14="http://schemas.microsoft.com/office/drawing/2010/main">
                <a:solidFill>
                  <a:srgbClr val="FFFFFF"/>
                </a:solidFill>
              </a14:hiddenFill>
            </a:ext>
          </a:extLst>
        </p:spPr>
      </p:pic>
      <p:pic>
        <p:nvPicPr>
          <p:cNvPr id="3" name="Image 2" descr="Une image contenant texte, dessin humoristique, conception&#10;&#10;Description générée automatiquement">
            <a:extLst>
              <a:ext uri="{FF2B5EF4-FFF2-40B4-BE49-F238E27FC236}">
                <a16:creationId xmlns:a16="http://schemas.microsoft.com/office/drawing/2014/main" id="{B8AE2299-E3AF-178A-36B2-B3B4EEC4F304}"/>
              </a:ext>
            </a:extLst>
          </p:cNvPr>
          <p:cNvPicPr>
            <a:picLocks noChangeAspect="1"/>
          </p:cNvPicPr>
          <p:nvPr/>
        </p:nvPicPr>
        <p:blipFill rotWithShape="1">
          <a:blip r:embed="rId3"/>
          <a:srcRect r="1844" b="1"/>
          <a:stretch/>
        </p:blipFill>
        <p:spPr>
          <a:xfrm>
            <a:off x="246098" y="4920344"/>
            <a:ext cx="3282376" cy="1741892"/>
          </a:xfrm>
          <a:prstGeom prst="rect">
            <a:avLst/>
          </a:prstGeom>
        </p:spPr>
      </p:pic>
      <p:pic>
        <p:nvPicPr>
          <p:cNvPr id="2" name="Picture 2" descr="DAS Résilience et Santé Organisationnelle | HEG - Genève">
            <a:extLst>
              <a:ext uri="{FF2B5EF4-FFF2-40B4-BE49-F238E27FC236}">
                <a16:creationId xmlns:a16="http://schemas.microsoft.com/office/drawing/2014/main" id="{0E7F9B55-DCF4-7C22-2AE3-F4698ACD1B92}"/>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r="1613" b="2"/>
          <a:stretch/>
        </p:blipFill>
        <p:spPr bwMode="auto">
          <a:xfrm>
            <a:off x="4610171" y="4920343"/>
            <a:ext cx="3243170" cy="1717034"/>
          </a:xfrm>
          <a:prstGeom prst="rect">
            <a:avLst/>
          </a:prstGeom>
          <a:noFill/>
          <a:extLst>
            <a:ext uri="{909E8E84-426E-40DD-AFC4-6F175D3DCCD1}">
              <a14:hiddenFill xmlns:a14="http://schemas.microsoft.com/office/drawing/2010/main">
                <a:solidFill>
                  <a:srgbClr val="FFFFFF"/>
                </a:solidFill>
              </a14:hiddenFill>
            </a:ext>
          </a:extLst>
        </p:spPr>
      </p:pic>
      <p:sp>
        <p:nvSpPr>
          <p:cNvPr id="7" name="ZoneTexte 6">
            <a:extLst>
              <a:ext uri="{FF2B5EF4-FFF2-40B4-BE49-F238E27FC236}">
                <a16:creationId xmlns:a16="http://schemas.microsoft.com/office/drawing/2014/main" id="{59F26554-98DC-50DD-F610-0E2F17A50CF3}"/>
              </a:ext>
            </a:extLst>
          </p:cNvPr>
          <p:cNvSpPr txBox="1"/>
          <p:nvPr/>
        </p:nvSpPr>
        <p:spPr>
          <a:xfrm>
            <a:off x="8544871" y="5103674"/>
            <a:ext cx="3647129" cy="1200329"/>
          </a:xfrm>
          <a:prstGeom prst="rect">
            <a:avLst/>
          </a:prstGeom>
          <a:noFill/>
        </p:spPr>
        <p:txBody>
          <a:bodyPr wrap="square">
            <a:spAutoFit/>
          </a:bodyPr>
          <a:lstStyle/>
          <a:p>
            <a:r>
              <a:rPr lang="fr-FR" sz="1200" b="1" dirty="0">
                <a:solidFill>
                  <a:srgbClr val="002060"/>
                </a:solidFill>
              </a:rPr>
              <a:t>Edith Favoreu, PhD.</a:t>
            </a:r>
            <a:endParaRPr lang="fr-FR" sz="1200" dirty="0">
              <a:solidFill>
                <a:srgbClr val="002060"/>
              </a:solidFill>
            </a:endParaRPr>
          </a:p>
          <a:p>
            <a:r>
              <a:rPr lang="fr-CH" sz="1200" kern="100" dirty="0">
                <a:solidFill>
                  <a:srgbClr val="002060"/>
                </a:solidFill>
                <a:effectLst/>
                <a:latin typeface="Tw Cen MT"/>
                <a:ea typeface="Times New Roman" panose="02020603050405020304" pitchFamily="18" charset="0"/>
                <a:cs typeface="Times New Roman"/>
              </a:rPr>
              <a:t>Co-directrice du CAS « Bonheur dans les organisations </a:t>
            </a:r>
            <a:r>
              <a:rPr lang="fr-CH" sz="1200" kern="100" dirty="0">
                <a:solidFill>
                  <a:srgbClr val="002060"/>
                </a:solidFill>
                <a:latin typeface="Tw Cen MT"/>
                <a:ea typeface="Times New Roman" panose="02020603050405020304" pitchFamily="18" charset="0"/>
                <a:cs typeface="Times New Roman"/>
              </a:rPr>
              <a:t>»</a:t>
            </a:r>
            <a:endParaRPr lang="fr-CH" sz="1200"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endParaRPr>
          </a:p>
          <a:p>
            <a:r>
              <a:rPr lang="fr-CH" sz="1200"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Co-directrice du DAS « Résilience et santé organisationnelle »</a:t>
            </a:r>
          </a:p>
          <a:p>
            <a:r>
              <a:rPr lang="fr-CH" sz="1200" b="1"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HEG/Geneva Management </a:t>
            </a:r>
            <a:r>
              <a:rPr lang="fr-CH" sz="1200" b="1" kern="100" dirty="0" err="1">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rPr>
              <a:t>School</a:t>
            </a:r>
            <a:endParaRPr lang="fr-CH" sz="1200" b="1" kern="100" dirty="0">
              <a:solidFill>
                <a:srgbClr val="002060"/>
              </a:solidFill>
              <a:effectLst/>
              <a:latin typeface="Tw Cen MT" panose="020B0602020104020603" pitchFamily="34" charset="0"/>
              <a:ea typeface="Times New Roman" panose="02020603050405020304" pitchFamily="18" charset="0"/>
              <a:cs typeface="Times New Roman" panose="02020603050405020304" pitchFamily="18" charset="0"/>
            </a:endParaRPr>
          </a:p>
          <a:p>
            <a:endParaRPr lang="fr-CH" sz="12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itre 7">
            <a:extLst>
              <a:ext uri="{FF2B5EF4-FFF2-40B4-BE49-F238E27FC236}">
                <a16:creationId xmlns:a16="http://schemas.microsoft.com/office/drawing/2014/main" id="{FB6296AF-2273-076C-9F3E-49F2F9FFB42B}"/>
              </a:ext>
            </a:extLst>
          </p:cNvPr>
          <p:cNvSpPr>
            <a:spLocks noGrp="1"/>
          </p:cNvSpPr>
          <p:nvPr>
            <p:ph type="title"/>
          </p:nvPr>
        </p:nvSpPr>
        <p:spPr>
          <a:xfrm>
            <a:off x="685800" y="1782550"/>
            <a:ext cx="4408714" cy="1325563"/>
          </a:xfrm>
        </p:spPr>
        <p:txBody>
          <a:bodyPr>
            <a:normAutofit fontScale="90000"/>
          </a:bodyPr>
          <a:lstStyle/>
          <a:p>
            <a:pPr algn="ctr"/>
            <a:r>
              <a:rPr lang="fr-CH" b="1" dirty="0">
                <a:solidFill>
                  <a:schemeClr val="accent6">
                    <a:lumMod val="75000"/>
                  </a:schemeClr>
                </a:solidFill>
              </a:rPr>
              <a:t>Merci de votre attention </a:t>
            </a:r>
            <a:br>
              <a:rPr lang="fr-CH" dirty="0">
                <a:solidFill>
                  <a:schemeClr val="accent6">
                    <a:lumMod val="75000"/>
                  </a:schemeClr>
                </a:solidFill>
              </a:rPr>
            </a:br>
            <a:endParaRPr lang="fr-CH" i="1" dirty="0">
              <a:solidFill>
                <a:schemeClr val="accent6">
                  <a:lumMod val="75000"/>
                </a:schemeClr>
              </a:solidFill>
            </a:endParaRPr>
          </a:p>
        </p:txBody>
      </p:sp>
    </p:spTree>
    <p:extLst>
      <p:ext uri="{BB962C8B-B14F-4D97-AF65-F5344CB8AC3E}">
        <p14:creationId xmlns:p14="http://schemas.microsoft.com/office/powerpoint/2010/main" val="406056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B4CC1E66-E302-F878-94FA-FC7B7708CDFB}"/>
              </a:ext>
            </a:extLst>
          </p:cNvPr>
          <p:cNvSpPr txBox="1"/>
          <p:nvPr/>
        </p:nvSpPr>
        <p:spPr>
          <a:xfrm>
            <a:off x="285136" y="469805"/>
            <a:ext cx="5128742" cy="5601533"/>
          </a:xfrm>
          <a:prstGeom prst="rect">
            <a:avLst/>
          </a:prstGeom>
          <a:noFill/>
        </p:spPr>
        <p:txBody>
          <a:bodyPr wrap="square">
            <a:spAutoFit/>
          </a:bodyPr>
          <a:lstStyle/>
          <a:p>
            <a:pPr algn="ctr"/>
            <a:r>
              <a:rPr lang="fr-CH" sz="2400" b="1" dirty="0">
                <a:solidFill>
                  <a:srgbClr val="002060"/>
                </a:solidFill>
                <a:latin typeface="Calibri" panose="020F0502020204030204" pitchFamily="34" charset="0"/>
                <a:ea typeface="Calibri" panose="020F0502020204030204" pitchFamily="34" charset="0"/>
                <a:cs typeface="Calibri" panose="020F0502020204030204" pitchFamily="34" charset="0"/>
              </a:rPr>
              <a:t>Qualité de vie (et des conditions) </a:t>
            </a:r>
          </a:p>
          <a:p>
            <a:pPr algn="ctr"/>
            <a:r>
              <a:rPr lang="fr-CH" sz="2400" b="1" dirty="0">
                <a:solidFill>
                  <a:srgbClr val="002060"/>
                </a:solidFill>
                <a:latin typeface="Calibri" panose="020F0502020204030204" pitchFamily="34" charset="0"/>
                <a:ea typeface="Calibri" panose="020F0502020204030204" pitchFamily="34" charset="0"/>
                <a:cs typeface="Calibri" panose="020F0502020204030204" pitchFamily="34" charset="0"/>
              </a:rPr>
              <a:t>au travail -QVCT</a:t>
            </a:r>
          </a:p>
          <a:p>
            <a:endParaRPr lang="fr-CH" sz="24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Différents programmes mis en place par les entreprises pour améliorer le confort de leurs </a:t>
            </a:r>
            <a:r>
              <a:rPr lang="fr-FR" dirty="0" err="1">
                <a:solidFill>
                  <a:srgbClr val="002060"/>
                </a:solidFill>
                <a:latin typeface="Calibri" panose="020F0502020204030204" pitchFamily="34" charset="0"/>
                <a:ea typeface="Calibri" panose="020F0502020204030204" pitchFamily="34" charset="0"/>
                <a:cs typeface="Calibri" panose="020F0502020204030204" pitchFamily="34" charset="0"/>
              </a:rPr>
              <a:t>collaborateur.trice.s</a:t>
            </a: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en vue d'accroître à la fois leur bien-être et leur performance professionnels.</a:t>
            </a:r>
          </a:p>
          <a:p>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171450" indent="-171450">
              <a:buFontTx/>
              <a:buChar char="-"/>
            </a:pP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conditions dans lesquelles les </a:t>
            </a:r>
            <a:r>
              <a:rPr lang="fr-FR" dirty="0" err="1">
                <a:solidFill>
                  <a:srgbClr val="002060"/>
                </a:solidFill>
                <a:latin typeface="Calibri" panose="020F0502020204030204" pitchFamily="34" charset="0"/>
                <a:ea typeface="Calibri" panose="020F0502020204030204" pitchFamily="34" charset="0"/>
                <a:cs typeface="Calibri" panose="020F0502020204030204" pitchFamily="34" charset="0"/>
              </a:rPr>
              <a:t>salarié.e.s</a:t>
            </a: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exercent leur travail</a:t>
            </a:r>
          </a:p>
          <a:p>
            <a:pPr marL="171450" indent="-171450">
              <a:buFontTx/>
              <a:buChar char="-"/>
            </a:pP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leur capacité à s’exprimer et à agir sur le contenu de celui-ci</a:t>
            </a:r>
          </a:p>
          <a:p>
            <a:pPr marL="171450" indent="-171450">
              <a:buFontTx/>
              <a:buChar char="-"/>
            </a:pP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Repose donc à la fois sur des actions à portées individuelles et collectives pour améliorer </a:t>
            </a:r>
            <a:r>
              <a:rPr lang="fr-CH" b="1" kern="100" dirty="0">
                <a:solidFill>
                  <a:srgbClr val="002060"/>
                </a:solidFill>
                <a:latin typeface="Calibri" panose="020F0502020204030204" pitchFamily="34" charset="0"/>
                <a:ea typeface="Calibri" panose="020F0502020204030204" pitchFamily="34" charset="0"/>
                <a:cs typeface="Calibri" panose="020F0502020204030204" pitchFamily="34" charset="0"/>
              </a:rPr>
              <a:t>plusieurs</a:t>
            </a:r>
            <a:r>
              <a:rPr lang="fr-CH"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 DIMENSIONS </a:t>
            </a:r>
          </a:p>
          <a:p>
            <a:endParaRPr lang="fr-CH" sz="2400" b="1"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342900" indent="-342900">
              <a:buFont typeface="Arial"/>
              <a:buChar char="-"/>
            </a:pPr>
            <a:r>
              <a:rPr lang="fr-CH" dirty="0">
                <a:solidFill>
                  <a:srgbClr val="002060"/>
                </a:solidFill>
                <a:latin typeface="Calibri" panose="020F0502020204030204" pitchFamily="34" charset="0"/>
                <a:ea typeface="Calibri" panose="020F0502020204030204" pitchFamily="34" charset="0"/>
                <a:cs typeface="Calibri" panose="020F0502020204030204" pitchFamily="34" charset="0"/>
              </a:rPr>
              <a:t>Relation au travail et climat social</a:t>
            </a:r>
          </a:p>
          <a:p>
            <a:pPr marL="342900" indent="-342900">
              <a:buFont typeface="Arial"/>
              <a:buChar char="-"/>
            </a:pPr>
            <a:r>
              <a:rPr lang="fr-CH" dirty="0">
                <a:solidFill>
                  <a:srgbClr val="002060"/>
                </a:solidFill>
                <a:latin typeface="Calibri" panose="020F0502020204030204" pitchFamily="34" charset="0"/>
                <a:ea typeface="Calibri" panose="020F0502020204030204" pitchFamily="34" charset="0"/>
                <a:cs typeface="Calibri" panose="020F0502020204030204" pitchFamily="34" charset="0"/>
              </a:rPr>
              <a:t>Contenu du travail</a:t>
            </a:r>
          </a:p>
          <a:p>
            <a:pPr marL="342900" indent="-342900">
              <a:buFont typeface="Arial"/>
              <a:buChar char="-"/>
            </a:pPr>
            <a:r>
              <a:rPr lang="fr-CH" kern="100" dirty="0">
                <a:solidFill>
                  <a:srgbClr val="002060"/>
                </a:solidFill>
                <a:latin typeface="Calibri" panose="020F0502020204030204" pitchFamily="34" charset="0"/>
                <a:ea typeface="Calibri" panose="020F0502020204030204" pitchFamily="34" charset="0"/>
                <a:cs typeface="Calibri" panose="020F0502020204030204" pitchFamily="34" charset="0"/>
              </a:rPr>
              <a:t>Compétences et parcours professionnel</a:t>
            </a:r>
          </a:p>
          <a:p>
            <a:pPr marL="342900" indent="-342900">
              <a:buFont typeface="Arial"/>
              <a:buChar char="-"/>
            </a:pPr>
            <a:r>
              <a:rPr lang="fr-CH"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Management </a:t>
            </a:r>
            <a:r>
              <a:rPr lang="fr-CH" kern="100" dirty="0">
                <a:solidFill>
                  <a:srgbClr val="002060"/>
                </a:solidFill>
                <a:latin typeface="Calibri" panose="020F0502020204030204" pitchFamily="34" charset="0"/>
                <a:ea typeface="Calibri" panose="020F0502020204030204" pitchFamily="34" charset="0"/>
                <a:cs typeface="Calibri" panose="020F0502020204030204" pitchFamily="34" charset="0"/>
              </a:rPr>
              <a:t>participatif</a:t>
            </a:r>
          </a:p>
          <a:p>
            <a:pPr marL="342900" indent="-342900">
              <a:buFont typeface="Arial"/>
              <a:buChar char="-"/>
            </a:pPr>
            <a:r>
              <a:rPr lang="fr-CH"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Santé au travail </a:t>
            </a:r>
          </a:p>
          <a:p>
            <a:pPr marL="342900" indent="-342900">
              <a:buFont typeface="Arial"/>
              <a:buChar char="-"/>
            </a:pPr>
            <a:r>
              <a:rPr lang="fr-CH" kern="100" dirty="0">
                <a:solidFill>
                  <a:srgbClr val="002060"/>
                </a:solidFill>
                <a:latin typeface="Calibri" panose="020F0502020204030204" pitchFamily="34" charset="0"/>
                <a:ea typeface="Calibri" panose="020F0502020204030204" pitchFamily="34" charset="0"/>
                <a:cs typeface="Calibri" panose="020F0502020204030204" pitchFamily="34" charset="0"/>
              </a:rPr>
              <a:t>Egalité professionnelle pour toutes et tous</a:t>
            </a:r>
          </a:p>
          <a:p>
            <a:pPr marL="342900" indent="-342900">
              <a:buFont typeface="Arial"/>
              <a:buChar char="-"/>
            </a:pPr>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L'ergonomie de l'espace de travail</a:t>
            </a:r>
            <a:endParaRPr lang="fr-CH"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endParaRPr lang="fr-CH" sz="2400"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2050" name="Picture 2" descr="Boussole Sur Feuille Verte. Fond De Voyage. | Photo Premium">
            <a:extLst>
              <a:ext uri="{FF2B5EF4-FFF2-40B4-BE49-F238E27FC236}">
                <a16:creationId xmlns:a16="http://schemas.microsoft.com/office/drawing/2014/main" id="{090184DA-ABCB-F9E1-85E3-ED13051B40C8}"/>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413877" y="3050834"/>
            <a:ext cx="2196124" cy="1461421"/>
          </a:xfrm>
          <a:prstGeom prst="rect">
            <a:avLst/>
          </a:prstGeom>
          <a:noFill/>
          <a:extLst>
            <a:ext uri="{909E8E84-426E-40DD-AFC4-6F175D3DCCD1}">
              <a14:hiddenFill xmlns:a14="http://schemas.microsoft.com/office/drawing/2010/main">
                <a:solidFill>
                  <a:srgbClr val="FFFFFF"/>
                </a:solidFill>
              </a14:hiddenFill>
            </a:ext>
          </a:extLst>
        </p:spPr>
      </p:pic>
      <p:sp>
        <p:nvSpPr>
          <p:cNvPr id="2" name="ZoneTexte 1">
            <a:extLst>
              <a:ext uri="{FF2B5EF4-FFF2-40B4-BE49-F238E27FC236}">
                <a16:creationId xmlns:a16="http://schemas.microsoft.com/office/drawing/2014/main" id="{43B2FC79-C2C3-6ABB-2C7B-C344B6412CD1}"/>
              </a:ext>
            </a:extLst>
          </p:cNvPr>
          <p:cNvSpPr txBox="1"/>
          <p:nvPr/>
        </p:nvSpPr>
        <p:spPr>
          <a:xfrm>
            <a:off x="7949380" y="408668"/>
            <a:ext cx="3957485" cy="4062651"/>
          </a:xfrm>
          <a:prstGeom prst="rect">
            <a:avLst/>
          </a:prstGeom>
          <a:noFill/>
        </p:spPr>
        <p:txBody>
          <a:bodyPr wrap="square">
            <a:spAutoFit/>
          </a:bodyPr>
          <a:lstStyle/>
          <a:p>
            <a:pPr algn="ctr"/>
            <a:r>
              <a:rPr lang="fr-CH" sz="2400" b="1" dirty="0">
                <a:solidFill>
                  <a:srgbClr val="002060"/>
                </a:solidFill>
                <a:latin typeface="Calibri" panose="020F0502020204030204" pitchFamily="34" charset="0"/>
                <a:ea typeface="Calibri" panose="020F0502020204030204" pitchFamily="34" charset="0"/>
                <a:cs typeface="Calibri" panose="020F0502020204030204" pitchFamily="34" charset="0"/>
              </a:rPr>
              <a:t>Bien-être </a:t>
            </a:r>
          </a:p>
          <a:p>
            <a:pPr algn="ctr"/>
            <a:r>
              <a:rPr lang="fr-CH" sz="2400" b="1" dirty="0">
                <a:solidFill>
                  <a:srgbClr val="002060"/>
                </a:solidFill>
                <a:latin typeface="Calibri" panose="020F0502020204030204" pitchFamily="34" charset="0"/>
                <a:ea typeface="Calibri" panose="020F0502020204030204" pitchFamily="34" charset="0"/>
                <a:cs typeface="Calibri" panose="020F0502020204030204" pitchFamily="34" charset="0"/>
              </a:rPr>
              <a:t>au travail</a:t>
            </a:r>
          </a:p>
          <a:p>
            <a:endParaRPr lang="fr-CH"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 Un état d'esprit caractérisé par une harmonie satisfaisante entre d'un côté les aptitudes, les besoins et les aspirations du travailleur et de l'autre les contraintes et les possibilités du milieu de travail".</a:t>
            </a:r>
          </a:p>
          <a:p>
            <a:r>
              <a:rPr lang="fr-FR" dirty="0">
                <a:solidFill>
                  <a:schemeClr val="accent6">
                    <a:lumMod val="50000"/>
                  </a:schemeClr>
                </a:solidFill>
                <a:latin typeface="Calibri" panose="020F0502020204030204" pitchFamily="34" charset="0"/>
                <a:ea typeface="Calibri" panose="020F0502020204030204" pitchFamily="34" charset="0"/>
                <a:cs typeface="Calibri" panose="020F0502020204030204" pitchFamily="34" charset="0"/>
              </a:rPr>
              <a:t>Organisation Mondiale de la Santé (OMS)</a:t>
            </a:r>
          </a:p>
          <a:p>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dirty="0">
                <a:solidFill>
                  <a:srgbClr val="002060"/>
                </a:solidFill>
                <a:latin typeface="Calibri" panose="020F0502020204030204" pitchFamily="34" charset="0"/>
                <a:ea typeface="Calibri" panose="020F0502020204030204" pitchFamily="34" charset="0"/>
                <a:cs typeface="Calibri" panose="020F0502020204030204" pitchFamily="34" charset="0"/>
              </a:rPr>
              <a:t>Subjectivité</a:t>
            </a:r>
          </a:p>
          <a:p>
            <a:pPr algn="ctr"/>
            <a:endParaRPr lang="fr-CH" b="1" kern="100" dirty="0">
              <a:solidFill>
                <a:schemeClr val="accent2">
                  <a:lumMod val="75000"/>
                </a:schemeClr>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fr-CH" b="1" kern="100" dirty="0">
              <a:solidFill>
                <a:schemeClr val="accent2">
                  <a:lumMod val="75000"/>
                </a:schemeClr>
              </a:solidFill>
              <a:latin typeface="Calibri" panose="020F0502020204030204" pitchFamily="34" charset="0"/>
              <a:ea typeface="Calibri" panose="020F0502020204030204" pitchFamily="34" charset="0"/>
              <a:cs typeface="Calibri" panose="020F0502020204030204" pitchFamily="34" charset="0"/>
            </a:endParaRPr>
          </a:p>
          <a:p>
            <a:endParaRPr lang="fr-CH" kern="100"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BDA5082C-7C0D-C770-10B7-98A4A1AFC584}"/>
              </a:ext>
            </a:extLst>
          </p:cNvPr>
          <p:cNvSpPr txBox="1"/>
          <p:nvPr/>
        </p:nvSpPr>
        <p:spPr>
          <a:xfrm>
            <a:off x="4193375" y="5249003"/>
            <a:ext cx="4928854" cy="1569660"/>
          </a:xfrm>
          <a:prstGeom prst="rect">
            <a:avLst/>
          </a:prstGeom>
          <a:noFill/>
        </p:spPr>
        <p:txBody>
          <a:bodyPr wrap="square">
            <a:spAutoFit/>
          </a:bodyPr>
          <a:lstStyle/>
          <a:p>
            <a:pPr algn="ctr"/>
            <a:r>
              <a:rPr lang="fr-CH" sz="2400" b="1" dirty="0">
                <a:solidFill>
                  <a:srgbClr val="002060"/>
                </a:solidFill>
              </a:rPr>
              <a:t>Bonheur au travail</a:t>
            </a:r>
          </a:p>
          <a:p>
            <a:pPr algn="ctr"/>
            <a:r>
              <a:rPr lang="fr-CH" sz="2400" b="1" dirty="0">
                <a:solidFill>
                  <a:srgbClr val="002060"/>
                </a:solidFill>
              </a:rPr>
              <a:t>Bonheur dans les organisations</a:t>
            </a:r>
          </a:p>
          <a:p>
            <a:endParaRPr lang="fr-CH" sz="2400" b="1"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endParaRPr lang="fr-CH" sz="2400"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14896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21030E5E-1974-A5EC-E044-F390ACD27D8F}"/>
              </a:ext>
            </a:extLst>
          </p:cNvPr>
          <p:cNvSpPr>
            <a:spLocks noGrp="1"/>
          </p:cNvSpPr>
          <p:nvPr>
            <p:ph type="title"/>
          </p:nvPr>
        </p:nvSpPr>
        <p:spPr>
          <a:xfrm>
            <a:off x="1828800" y="659527"/>
            <a:ext cx="9176657" cy="1325563"/>
          </a:xfrm>
        </p:spPr>
        <p:txBody>
          <a:bodyPr>
            <a:normAutofit fontScale="90000"/>
          </a:bodyPr>
          <a:lstStyle/>
          <a:p>
            <a:br>
              <a:rPr lang="fr-CH" b="1" dirty="0">
                <a:solidFill>
                  <a:schemeClr val="accent6">
                    <a:lumMod val="75000"/>
                  </a:schemeClr>
                </a:solidFill>
              </a:rPr>
            </a:br>
            <a:r>
              <a:rPr lang="fr-FR" b="1" dirty="0">
                <a:solidFill>
                  <a:schemeClr val="accent6">
                    <a:lumMod val="75000"/>
                  </a:schemeClr>
                </a:solidFill>
              </a:rPr>
              <a:t>Refuser l’injonction, c’est passer d’un modèle prescriptif à un modèle génératif</a:t>
            </a:r>
            <a:endParaRPr lang="fr-CH" b="1" dirty="0">
              <a:solidFill>
                <a:schemeClr val="accent6">
                  <a:lumMod val="75000"/>
                </a:schemeClr>
              </a:solidFill>
            </a:endParaRPr>
          </a:p>
        </p:txBody>
      </p:sp>
      <p:pic>
        <p:nvPicPr>
          <p:cNvPr id="1026" name="Picture 2" descr="Le développement personnel, entre arnaques et outils efficaces - Agathe  AZULI">
            <a:extLst>
              <a:ext uri="{FF2B5EF4-FFF2-40B4-BE49-F238E27FC236}">
                <a16:creationId xmlns:a16="http://schemas.microsoft.com/office/drawing/2014/main" id="{AC587DAC-7E93-C17B-2F20-E443BCA2CE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371" y="2679070"/>
            <a:ext cx="11837815" cy="39883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5586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a:extLst>
              <a:ext uri="{FF2B5EF4-FFF2-40B4-BE49-F238E27FC236}">
                <a16:creationId xmlns:a16="http://schemas.microsoft.com/office/drawing/2014/main" id="{A6962F2B-A63E-9969-2936-9043A044F6D5}"/>
              </a:ext>
            </a:extLst>
          </p:cNvPr>
          <p:cNvSpPr>
            <a:spLocks noGrp="1"/>
          </p:cNvSpPr>
          <p:nvPr>
            <p:ph idx="1"/>
          </p:nvPr>
        </p:nvSpPr>
        <p:spPr>
          <a:xfrm>
            <a:off x="690716" y="1420277"/>
            <a:ext cx="10515600" cy="4803541"/>
          </a:xfrm>
        </p:spPr>
        <p:txBody>
          <a:bodyPr>
            <a:normAutofit/>
          </a:bodyPr>
          <a:lstStyle/>
          <a:p>
            <a:pPr marL="50800" indent="0">
              <a:buNone/>
            </a:pPr>
            <a:r>
              <a:rPr lang="fr-FR" sz="1600" b="0" i="0" dirty="0">
                <a:solidFill>
                  <a:srgbClr val="002060"/>
                </a:solidFill>
                <a:effectLst/>
                <a:highlight>
                  <a:srgbClr val="FFFFFF"/>
                </a:highlight>
                <a:latin typeface="Calibri" panose="020F0502020204030204" pitchFamily="34" charset="0"/>
                <a:ea typeface="Calibri" panose="020F0502020204030204" pitchFamily="34" charset="0"/>
                <a:cs typeface="Calibri" panose="020F0502020204030204" pitchFamily="34" charset="0"/>
              </a:rPr>
              <a:t>« Toujours plus de personnes sont stressées au travail. </a:t>
            </a:r>
            <a:r>
              <a:rPr lang="fr-FR" sz="1600" b="0" i="0" dirty="0">
                <a:solidFill>
                  <a:srgbClr val="002060"/>
                </a:solidFill>
                <a:effectLst/>
                <a:latin typeface="Calibri" panose="020F0502020204030204" pitchFamily="34" charset="0"/>
                <a:ea typeface="Calibri" panose="020F0502020204030204" pitchFamily="34" charset="0"/>
                <a:cs typeface="Calibri" panose="020F0502020204030204" pitchFamily="34" charset="0"/>
              </a:rPr>
              <a:t>La part des personnes qui déclarent ressentir du stress au travail a augmenté en dix ans et elle est passée de 18% en 2012 à 23% en 2022 »</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50800" indent="0">
              <a:buNone/>
            </a:pP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En augmentation: en 2022, plus de 30% des travailleuses et travailleurs en Suisse se sentaient émotionnellement épuisés </a:t>
            </a:r>
          </a:p>
          <a:p>
            <a:pPr marL="50800" indent="0" eaLnBrk="1" fontAlgn="auto" hangingPunct="1">
              <a:buNone/>
              <a:defRPr/>
            </a:pP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Les troubles psychosociaux (dépression, mal-être, burn-out, etc.) sont la première pathologie au travail en Suisse romande – </a:t>
            </a:r>
          </a:p>
          <a:p>
            <a:pPr marL="50800" indent="0">
              <a:buNone/>
            </a:pP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L'absence d'un collaborateur signifie: tensions dans les équipes, perte de savoir-faire, mise au courant de nouveaux </a:t>
            </a:r>
            <a:r>
              <a:rPr lang="fr-FR" sz="1600" dirty="0" err="1">
                <a:solidFill>
                  <a:srgbClr val="002060"/>
                </a:solidFill>
                <a:latin typeface="Calibri" panose="020F0502020204030204" pitchFamily="34" charset="0"/>
                <a:ea typeface="Calibri" panose="020F0502020204030204" pitchFamily="34" charset="0"/>
                <a:cs typeface="Calibri" panose="020F0502020204030204" pitchFamily="34" charset="0"/>
              </a:rPr>
              <a:t>collaborateur.ice.s</a:t>
            </a: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 impact sur l’image, etc</a:t>
            </a:r>
            <a:r>
              <a:rPr lang="fr-FR" sz="1600" dirty="0">
                <a:solidFill>
                  <a:srgbClr val="040C28"/>
                </a:solidFill>
                <a:latin typeface="Calibri" panose="020F0502020204030204" pitchFamily="34" charset="0"/>
                <a:ea typeface="Calibri" panose="020F0502020204030204" pitchFamily="34" charset="0"/>
                <a:cs typeface="Calibri" panose="020F0502020204030204" pitchFamily="34" charset="0"/>
              </a:rPr>
              <a:t>. </a:t>
            </a:r>
          </a:p>
          <a:p>
            <a:pPr marL="50800" indent="0">
              <a:buNone/>
            </a:pPr>
            <a:r>
              <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rPr>
              <a:t>Il en ressort qu'en Suisse, la perte annuelle de PIB due aux problèmes de santé liés au travail s'élève à 17,6 milliards de francs.</a:t>
            </a:r>
            <a:endParaRPr lang="fr-CH"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50800" indent="0">
              <a:buNone/>
              <a:defRPr/>
            </a:pPr>
            <a:r>
              <a:rPr lang="fr-FR" sz="2400" b="1" dirty="0">
                <a:solidFill>
                  <a:srgbClr val="002060"/>
                </a:solidFill>
                <a:latin typeface="Calibri" panose="020F0502020204030204" pitchFamily="34" charset="0"/>
                <a:ea typeface="Calibri" panose="020F0502020204030204" pitchFamily="34" charset="0"/>
                <a:cs typeface="Calibri" panose="020F0502020204030204" pitchFamily="34" charset="0"/>
              </a:rPr>
              <a:t>Défis à la fois clinique, professionnel, organisationnel, économique et de santé publique. </a:t>
            </a:r>
          </a:p>
          <a:p>
            <a:pPr marL="50800" indent="0" eaLnBrk="1" fontAlgn="auto" hangingPunct="1">
              <a:buNone/>
              <a:defRPr/>
            </a:pPr>
            <a:endParaRPr lang="fr-FR" sz="1400" dirty="0">
              <a:solidFill>
                <a:srgbClr val="040C28"/>
              </a:solidFill>
              <a:latin typeface="Google Sans"/>
            </a:endParaRPr>
          </a:p>
          <a:p>
            <a:pPr marL="50800" indent="0">
              <a:buNone/>
            </a:pPr>
            <a:endParaRPr lang="fr-FR" sz="1200" dirty="0">
              <a:solidFill>
                <a:srgbClr val="002060"/>
              </a:solidFill>
            </a:endParaRPr>
          </a:p>
          <a:p>
            <a:pPr marL="50800" indent="0">
              <a:buNone/>
            </a:pPr>
            <a:endParaRPr lang="fr-CH" sz="1200" b="1" i="1" dirty="0">
              <a:solidFill>
                <a:srgbClr val="002060"/>
              </a:solidFill>
            </a:endParaRPr>
          </a:p>
        </p:txBody>
      </p:sp>
      <p:sp>
        <p:nvSpPr>
          <p:cNvPr id="5" name="ZoneTexte 4">
            <a:extLst>
              <a:ext uri="{FF2B5EF4-FFF2-40B4-BE49-F238E27FC236}">
                <a16:creationId xmlns:a16="http://schemas.microsoft.com/office/drawing/2014/main" id="{8BB74495-9D75-F6EC-6AD9-F9EC69E304AE}"/>
              </a:ext>
            </a:extLst>
          </p:cNvPr>
          <p:cNvSpPr txBox="1"/>
          <p:nvPr/>
        </p:nvSpPr>
        <p:spPr>
          <a:xfrm>
            <a:off x="543232" y="5715986"/>
            <a:ext cx="6096000" cy="1015663"/>
          </a:xfrm>
          <a:prstGeom prst="rect">
            <a:avLst/>
          </a:prstGeom>
          <a:noFill/>
        </p:spPr>
        <p:txBody>
          <a:bodyPr wrap="square">
            <a:spAutoFit/>
          </a:bodyPr>
          <a:lstStyle/>
          <a:p>
            <a:pPr algn="just">
              <a:buClr>
                <a:srgbClr val="AFC628"/>
              </a:buClr>
              <a:defRPr/>
            </a:pPr>
            <a:r>
              <a:rPr lang="fr-FR" sz="1200" kern="1200" dirty="0">
                <a:solidFill>
                  <a:schemeClr val="accent6"/>
                </a:solidFill>
                <a:latin typeface="Calibri" panose="020F0502020204030204" pitchFamily="34" charset="0"/>
                <a:ea typeface="Calibri" panose="020F0502020204030204" pitchFamily="34" charset="0"/>
                <a:cs typeface="Calibri" panose="020F0502020204030204" pitchFamily="34" charset="0"/>
                <a:sym typeface="Arial"/>
              </a:rPr>
              <a:t>Enquête suisse sur la santé: travail et santé 2012-2022 | Communiqué de presse | Office fédéral de la statistique (admin.ch)</a:t>
            </a:r>
            <a:endParaRPr lang="fr-FR" sz="1200" b="1" i="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just">
              <a:buClr>
                <a:srgbClr val="AFC628"/>
              </a:buClr>
              <a:defRPr/>
            </a:pPr>
            <a:r>
              <a:rPr lang="fr-FR" sz="1200" kern="1200" dirty="0">
                <a:solidFill>
                  <a:schemeClr val="accent6"/>
                </a:solidFill>
                <a:latin typeface="Calibri" panose="020F0502020204030204" pitchFamily="34" charset="0"/>
                <a:ea typeface="Calibri" panose="020F0502020204030204" pitchFamily="34" charset="0"/>
                <a:cs typeface="Calibri" panose="020F0502020204030204" pitchFamily="34" charset="0"/>
                <a:sym typeface="Calibri"/>
              </a:rPr>
              <a:t>Stress Index, Promotion Santé Suisse, 20218</a:t>
            </a:r>
          </a:p>
          <a:p>
            <a:pPr algn="just">
              <a:buClr>
                <a:srgbClr val="AFC628"/>
              </a:buClr>
              <a:defRPr/>
            </a:pPr>
            <a:r>
              <a:rPr lang="fr-FR" sz="1200" kern="1200" dirty="0">
                <a:solidFill>
                  <a:schemeClr val="accent6"/>
                </a:solidFill>
                <a:latin typeface="Calibri" panose="020F0502020204030204" pitchFamily="34" charset="0"/>
                <a:ea typeface="Calibri" panose="020F0502020204030204" pitchFamily="34" charset="0"/>
                <a:cs typeface="Calibri" panose="020F0502020204030204" pitchFamily="34" charset="0"/>
                <a:sym typeface="Calibri"/>
              </a:rPr>
              <a:t>Santé au travail: Prévenir et gérer les risques psychosociaux | </a:t>
            </a:r>
            <a:r>
              <a:rPr lang="fr-FR" sz="1200" kern="1200" dirty="0" err="1">
                <a:solidFill>
                  <a:schemeClr val="accent6"/>
                </a:solidFill>
                <a:latin typeface="Calibri" panose="020F0502020204030204" pitchFamily="34" charset="0"/>
                <a:ea typeface="Calibri" panose="020F0502020204030204" pitchFamily="34" charset="0"/>
                <a:cs typeface="Calibri" panose="020F0502020204030204" pitchFamily="34" charset="0"/>
                <a:sym typeface="Calibri"/>
              </a:rPr>
              <a:t>Unisanté</a:t>
            </a:r>
            <a:r>
              <a:rPr lang="fr-FR" sz="1200" kern="1200" dirty="0">
                <a:solidFill>
                  <a:schemeClr val="accent6"/>
                </a:solidFill>
                <a:latin typeface="Calibri" panose="020F0502020204030204" pitchFamily="34" charset="0"/>
                <a:ea typeface="Calibri" panose="020F0502020204030204" pitchFamily="34" charset="0"/>
                <a:cs typeface="Calibri" panose="020F0502020204030204" pitchFamily="34" charset="0"/>
                <a:sym typeface="Calibri"/>
              </a:rPr>
              <a:t> (unisante.ch)</a:t>
            </a:r>
          </a:p>
          <a:p>
            <a:pPr algn="just">
              <a:buClr>
                <a:srgbClr val="AFC628"/>
              </a:buClr>
              <a:defRPr/>
            </a:pPr>
            <a:r>
              <a:rPr lang="fr-FR" sz="1200" kern="1200" dirty="0">
                <a:solidFill>
                  <a:schemeClr val="accent6"/>
                </a:solidFill>
                <a:latin typeface="Calibri" panose="020F0502020204030204" pitchFamily="34" charset="0"/>
                <a:ea typeface="Calibri" panose="020F0502020204030204" pitchFamily="34" charset="0"/>
                <a:cs typeface="Calibri" panose="020F0502020204030204" pitchFamily="34" charset="0"/>
                <a:sym typeface="Calibri"/>
              </a:rPr>
              <a:t>www.compasso.ch</a:t>
            </a:r>
          </a:p>
        </p:txBody>
      </p:sp>
      <p:sp>
        <p:nvSpPr>
          <p:cNvPr id="6" name="Rectangle : coins arrondis 5">
            <a:extLst>
              <a:ext uri="{FF2B5EF4-FFF2-40B4-BE49-F238E27FC236}">
                <a16:creationId xmlns:a16="http://schemas.microsoft.com/office/drawing/2014/main" id="{4BDECBF2-F720-95B3-E890-A87F6D1D9AED}"/>
              </a:ext>
            </a:extLst>
          </p:cNvPr>
          <p:cNvSpPr/>
          <p:nvPr/>
        </p:nvSpPr>
        <p:spPr>
          <a:xfrm rot="20581977">
            <a:off x="8012683" y="5460556"/>
            <a:ext cx="4151586" cy="809296"/>
          </a:xfrm>
          <a:prstGeom prst="round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r>
              <a:rPr lang="fr-CH" sz="1800" dirty="0"/>
              <a:t>Coût humain</a:t>
            </a:r>
          </a:p>
        </p:txBody>
      </p:sp>
      <p:sp>
        <p:nvSpPr>
          <p:cNvPr id="7" name="Titre 6">
            <a:extLst>
              <a:ext uri="{FF2B5EF4-FFF2-40B4-BE49-F238E27FC236}">
                <a16:creationId xmlns:a16="http://schemas.microsoft.com/office/drawing/2014/main" id="{F275C056-8DAC-BA2E-E8FA-F44AE85F8575}"/>
              </a:ext>
            </a:extLst>
          </p:cNvPr>
          <p:cNvSpPr>
            <a:spLocks noGrp="1"/>
          </p:cNvSpPr>
          <p:nvPr>
            <p:ph type="title"/>
          </p:nvPr>
        </p:nvSpPr>
        <p:spPr>
          <a:noFill/>
          <a:ln>
            <a:noFill/>
          </a:ln>
        </p:spPr>
        <p:txBody>
          <a:bodyPr spcFirstLastPara="1" wrap="square" lIns="91425" tIns="45700" rIns="91425" bIns="45700" anchor="ctr" anchorCtr="0">
            <a:normAutofit fontScale="90000"/>
          </a:bodyPr>
          <a:lstStyle/>
          <a:p>
            <a:pPr algn="ctr"/>
            <a:r>
              <a:rPr lang="fr-CH" b="1" dirty="0">
                <a:solidFill>
                  <a:schemeClr val="accent6">
                    <a:lumMod val="75000"/>
                  </a:schemeClr>
                </a:solidFill>
                <a:sym typeface="Arial"/>
              </a:rPr>
              <a:t>Ampleur et amplification </a:t>
            </a:r>
            <a:br>
              <a:rPr lang="fr-CH" b="1" dirty="0">
                <a:solidFill>
                  <a:schemeClr val="accent6">
                    <a:lumMod val="75000"/>
                  </a:schemeClr>
                </a:solidFill>
                <a:sym typeface="Arial"/>
              </a:rPr>
            </a:br>
            <a:r>
              <a:rPr lang="fr-CH" b="1" dirty="0">
                <a:solidFill>
                  <a:schemeClr val="accent6">
                    <a:lumMod val="75000"/>
                  </a:schemeClr>
                </a:solidFill>
                <a:sym typeface="Arial"/>
              </a:rPr>
              <a:t>de la souffrance au travail </a:t>
            </a:r>
            <a:br>
              <a:rPr lang="fr-CH" b="1" dirty="0">
                <a:solidFill>
                  <a:schemeClr val="accent6">
                    <a:lumMod val="75000"/>
                  </a:schemeClr>
                </a:solidFill>
                <a:sym typeface="Arial"/>
              </a:rPr>
            </a:br>
            <a:endParaRPr lang="fr-CH" b="1" dirty="0">
              <a:solidFill>
                <a:schemeClr val="accent6">
                  <a:lumMod val="75000"/>
                </a:schemeClr>
              </a:solidFill>
              <a:sym typeface="Arial"/>
            </a:endParaRPr>
          </a:p>
        </p:txBody>
      </p:sp>
    </p:spTree>
    <p:extLst>
      <p:ext uri="{BB962C8B-B14F-4D97-AF65-F5344CB8AC3E}">
        <p14:creationId xmlns:p14="http://schemas.microsoft.com/office/powerpoint/2010/main" val="1650408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llipse 2">
            <a:extLst>
              <a:ext uri="{FF2B5EF4-FFF2-40B4-BE49-F238E27FC236}">
                <a16:creationId xmlns:a16="http://schemas.microsoft.com/office/drawing/2014/main" id="{C259F821-9840-477D-8291-E886A42DB5AF}"/>
              </a:ext>
            </a:extLst>
          </p:cNvPr>
          <p:cNvSpPr/>
          <p:nvPr/>
        </p:nvSpPr>
        <p:spPr>
          <a:xfrm>
            <a:off x="7717321" y="1594232"/>
            <a:ext cx="4373563" cy="3711575"/>
          </a:xfrm>
          <a:prstGeom prst="ellipse">
            <a:avLst/>
          </a:prstGeom>
          <a:solidFill>
            <a:srgbClr val="129A8D"/>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CH" sz="3200" dirty="0"/>
              <a:t>La </a:t>
            </a:r>
            <a:r>
              <a:rPr lang="fr-CH" sz="3200" dirty="0" err="1"/>
              <a:t>salutogenèse</a:t>
            </a:r>
            <a:r>
              <a:rPr lang="fr-CH" sz="3200" dirty="0"/>
              <a:t> en point de mire</a:t>
            </a:r>
          </a:p>
        </p:txBody>
      </p:sp>
      <p:sp>
        <p:nvSpPr>
          <p:cNvPr id="5" name="Ellipse 4">
            <a:extLst>
              <a:ext uri="{FF2B5EF4-FFF2-40B4-BE49-F238E27FC236}">
                <a16:creationId xmlns:a16="http://schemas.microsoft.com/office/drawing/2014/main" id="{9BEDE024-446A-4BED-901D-2C6BA9C28E31}"/>
              </a:ext>
            </a:extLst>
          </p:cNvPr>
          <p:cNvSpPr/>
          <p:nvPr/>
        </p:nvSpPr>
        <p:spPr>
          <a:xfrm>
            <a:off x="258429" y="1432589"/>
            <a:ext cx="4373562" cy="3836988"/>
          </a:xfrm>
          <a:prstGeom prst="ellipse">
            <a:avLst/>
          </a:prstGeom>
          <a:solidFill>
            <a:srgbClr val="A66BD3"/>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CH" sz="2800" dirty="0"/>
              <a:t>La souffrance en point de départ</a:t>
            </a:r>
          </a:p>
        </p:txBody>
      </p:sp>
      <p:sp>
        <p:nvSpPr>
          <p:cNvPr id="7" name="Rectangle 6">
            <a:extLst>
              <a:ext uri="{FF2B5EF4-FFF2-40B4-BE49-F238E27FC236}">
                <a16:creationId xmlns:a16="http://schemas.microsoft.com/office/drawing/2014/main" id="{C55720E4-D1A5-026E-63D3-B1C0C4676E8D}"/>
              </a:ext>
            </a:extLst>
          </p:cNvPr>
          <p:cNvSpPr/>
          <p:nvPr/>
        </p:nvSpPr>
        <p:spPr>
          <a:xfrm>
            <a:off x="4631991" y="4733002"/>
            <a:ext cx="2928015" cy="10731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Il existe un consensus: </a:t>
            </a:r>
          </a:p>
          <a:p>
            <a:pPr algn="ctr" eaLnBrk="1" fontAlgn="auto" hangingPunct="1">
              <a:spcBef>
                <a:spcPts val="0"/>
              </a:spcBef>
              <a:spcAft>
                <a:spcPts val="0"/>
              </a:spcAft>
              <a:defRPr/>
            </a:pP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la souffrance au travail est préjudiciable à l’employeur, aux </a:t>
            </a:r>
            <a:r>
              <a:rPr lang="fr-CH" sz="1800" b="1" dirty="0" err="1">
                <a:solidFill>
                  <a:srgbClr val="002060"/>
                </a:solidFill>
                <a:latin typeface="Calibri" panose="020F0502020204030204" pitchFamily="34" charset="0"/>
                <a:ea typeface="Calibri" panose="020F0502020204030204" pitchFamily="34" charset="0"/>
                <a:cs typeface="Calibri" panose="020F0502020204030204" pitchFamily="34" charset="0"/>
              </a:rPr>
              <a:t>travailleur.euse.s</a:t>
            </a: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 et à la société</a:t>
            </a:r>
          </a:p>
          <a:p>
            <a:pPr algn="ctr" eaLnBrk="1" fontAlgn="auto" hangingPunct="1">
              <a:spcBef>
                <a:spcPts val="0"/>
              </a:spcBef>
              <a:spcAft>
                <a:spcPts val="0"/>
              </a:spcAft>
              <a:defRPr/>
            </a:pPr>
            <a:endPar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gn="ctr" eaLnBrk="1" fontAlgn="auto" hangingPunct="1">
              <a:spcBef>
                <a:spcPts val="0"/>
              </a:spcBef>
              <a:spcAft>
                <a:spcPts val="0"/>
              </a:spcAft>
              <a:defRPr/>
            </a:pP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Adresser la souffrance! </a:t>
            </a:r>
          </a:p>
          <a:p>
            <a:pPr algn="ctr" eaLnBrk="1" fontAlgn="auto" hangingPunct="1">
              <a:spcBef>
                <a:spcPts val="0"/>
              </a:spcBef>
              <a:spcAft>
                <a:spcPts val="0"/>
              </a:spcAft>
              <a:defRPr/>
            </a:pPr>
            <a:r>
              <a:rPr lang="fr-CH" sz="1800" b="1" dirty="0">
                <a:solidFill>
                  <a:srgbClr val="002060"/>
                </a:solidFill>
                <a:latin typeface="Calibri" panose="020F0502020204030204" pitchFamily="34" charset="0"/>
                <a:ea typeface="Calibri" panose="020F0502020204030204" pitchFamily="34" charset="0"/>
                <a:cs typeface="Calibri" panose="020F0502020204030204" pitchFamily="34" charset="0"/>
              </a:rPr>
              <a:t>Favoriser la santé?</a:t>
            </a:r>
          </a:p>
        </p:txBody>
      </p:sp>
      <p:sp>
        <p:nvSpPr>
          <p:cNvPr id="8" name="Ellipse 7">
            <a:extLst>
              <a:ext uri="{FF2B5EF4-FFF2-40B4-BE49-F238E27FC236}">
                <a16:creationId xmlns:a16="http://schemas.microsoft.com/office/drawing/2014/main" id="{662E9EB2-E741-372B-82FE-834A58A7B0E5}"/>
              </a:ext>
            </a:extLst>
          </p:cNvPr>
          <p:cNvSpPr/>
          <p:nvPr/>
        </p:nvSpPr>
        <p:spPr>
          <a:xfrm>
            <a:off x="4347094" y="1323715"/>
            <a:ext cx="3655124" cy="1761010"/>
          </a:xfrm>
          <a:prstGeom prst="ellipse">
            <a:avLst/>
          </a:prstGeom>
          <a:solidFill>
            <a:schemeClr val="bg1"/>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H" sz="2800" dirty="0">
                <a:solidFill>
                  <a:srgbClr val="002060"/>
                </a:solidFill>
              </a:rPr>
              <a:t>100 000 heures de nos vies au travail</a:t>
            </a:r>
          </a:p>
        </p:txBody>
      </p:sp>
      <p:sp>
        <p:nvSpPr>
          <p:cNvPr id="11" name="Rectangle : coins arrondis 4">
            <a:extLst>
              <a:ext uri="{FF2B5EF4-FFF2-40B4-BE49-F238E27FC236}">
                <a16:creationId xmlns:a16="http://schemas.microsoft.com/office/drawing/2014/main" id="{31B4D58D-1F92-3BD2-086B-2DADDF552901}"/>
              </a:ext>
            </a:extLst>
          </p:cNvPr>
          <p:cNvSpPr txBox="1"/>
          <p:nvPr/>
        </p:nvSpPr>
        <p:spPr>
          <a:xfrm>
            <a:off x="791064" y="242596"/>
            <a:ext cx="10732243" cy="49452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3820" tIns="83820" rIns="83820" bIns="83820" numCol="1" spcCol="1270" anchor="ctr" anchorCtr="0">
            <a:noAutofit/>
          </a:bodyPr>
          <a:lstStyle/>
          <a:p>
            <a:pPr marL="0" lvl="0" indent="0" algn="ctr" defTabSz="800100">
              <a:lnSpc>
                <a:spcPct val="90000"/>
              </a:lnSpc>
              <a:spcBef>
                <a:spcPct val="0"/>
              </a:spcBef>
              <a:spcAft>
                <a:spcPct val="35000"/>
              </a:spcAft>
              <a:buNone/>
            </a:pPr>
            <a:r>
              <a:rPr lang="fr-CH" sz="3200" kern="1200" dirty="0"/>
              <a:t>De la souffrance au travail à la </a:t>
            </a:r>
            <a:r>
              <a:rPr lang="fr-CH" sz="3200" kern="1200" dirty="0" err="1"/>
              <a:t>salutogénèse</a:t>
            </a:r>
            <a:r>
              <a:rPr lang="fr-CH" sz="3200" kern="1200" dirty="0"/>
              <a:t> organisationnelle</a:t>
            </a:r>
            <a:endParaRPr lang="en-US" sz="3200" kern="1200" dirty="0"/>
          </a:p>
        </p:txBody>
      </p:sp>
      <p:sp>
        <p:nvSpPr>
          <p:cNvPr id="4" name="ZoneTexte 3">
            <a:extLst>
              <a:ext uri="{FF2B5EF4-FFF2-40B4-BE49-F238E27FC236}">
                <a16:creationId xmlns:a16="http://schemas.microsoft.com/office/drawing/2014/main" id="{0AB2955A-207B-F4BF-F53E-C6CE3034CF32}"/>
              </a:ext>
            </a:extLst>
          </p:cNvPr>
          <p:cNvSpPr txBox="1"/>
          <p:nvPr/>
        </p:nvSpPr>
        <p:spPr>
          <a:xfrm>
            <a:off x="381000" y="242597"/>
            <a:ext cx="11299621" cy="1049370"/>
          </a:xfrm>
          <a:prstGeom prst="rect">
            <a:avLst/>
          </a:prstGeom>
          <a:noFill/>
          <a:ln>
            <a:noFill/>
          </a:ln>
        </p:spPr>
        <p:txBody>
          <a:bodyPr spcFirstLastPara="1" wrap="square" lIns="91425" tIns="45700" rIns="91425" bIns="45700" anchor="ctr" anchorCtr="0">
            <a:normAutofit fontScale="90000" lnSpcReduction="20000"/>
          </a:bodyPr>
          <a:lstStyle>
            <a:defPPr marR="0" lvl="0" algn="l" rtl="0">
              <a:lnSpc>
                <a:spcPct val="100000"/>
              </a:lnSpc>
              <a:spcBef>
                <a:spcPts val="0"/>
              </a:spcBef>
              <a:spcAft>
                <a:spcPts val="0"/>
              </a:spcAft>
            </a:defPPr>
            <a:lvl1pPr>
              <a:lnSpc>
                <a:spcPct val="90000"/>
              </a:lnSpc>
              <a:buClr>
                <a:schemeClr val="dk1"/>
              </a:buClr>
              <a:buSzPts val="4400"/>
              <a:buFont typeface="Calibri"/>
              <a:buNone/>
              <a:defRPr sz="4400">
                <a:solidFill>
                  <a:schemeClr val="accent6">
                    <a:lumMod val="75000"/>
                  </a:schemeClr>
                </a:solidFill>
                <a:latin typeface="Calibri"/>
                <a:ea typeface="Calibri"/>
                <a:cs typeface="Calibri"/>
                <a:sym typeface="Calibri"/>
              </a:defRPr>
            </a:lvl1pPr>
            <a:lvl2pPr>
              <a:buSzPts val="1400"/>
              <a:buNone/>
              <a:defRPr sz="1800"/>
            </a:lvl2pPr>
            <a:lvl3pPr>
              <a:buSzPts val="1400"/>
              <a:buNone/>
              <a:defRPr sz="1800"/>
            </a:lvl3pPr>
            <a:lvl4pPr>
              <a:buSzPts val="1400"/>
              <a:buNone/>
              <a:defRPr sz="1800"/>
            </a:lvl4pPr>
            <a:lvl5pPr>
              <a:buSzPts val="1400"/>
              <a:buNone/>
              <a:defRPr sz="1800"/>
            </a:lvl5pPr>
            <a:lvl6pPr>
              <a:buSzPts val="1400"/>
              <a:buNone/>
              <a:defRPr sz="1800"/>
            </a:lvl6pPr>
            <a:lvl7pPr>
              <a:buSzPts val="1400"/>
              <a:buNone/>
              <a:defRPr sz="1800"/>
            </a:lvl7pPr>
            <a:lvl8pPr>
              <a:buSzPts val="1400"/>
              <a:buNone/>
              <a:defRPr sz="1800"/>
            </a:lvl8pPr>
            <a:lvl9pPr>
              <a:buSzPts val="1400"/>
              <a:buNone/>
              <a:defRPr sz="1800"/>
            </a:lvl9pPr>
          </a:lstStyle>
          <a:p>
            <a:pPr algn="ctr"/>
            <a:r>
              <a:rPr lang="fr-CH" b="1" dirty="0"/>
              <a:t>De la souffrance au travail à la </a:t>
            </a:r>
            <a:r>
              <a:rPr lang="fr-CH" b="1" dirty="0" err="1"/>
              <a:t>salutogénèse</a:t>
            </a:r>
            <a:r>
              <a:rPr lang="fr-CH" b="1" dirty="0"/>
              <a:t> organisationnelle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a:extLst>
              <a:ext uri="{FF2B5EF4-FFF2-40B4-BE49-F238E27FC236}">
                <a16:creationId xmlns:a16="http://schemas.microsoft.com/office/drawing/2014/main" id="{0FF24E00-DE66-0752-7E33-AF8FF3C0BD54}"/>
              </a:ext>
            </a:extLst>
          </p:cNvPr>
          <p:cNvSpPr>
            <a:spLocks noGrp="1"/>
          </p:cNvSpPr>
          <p:nvPr>
            <p:ph type="title"/>
          </p:nvPr>
        </p:nvSpPr>
        <p:spPr>
          <a:xfrm>
            <a:off x="7968343" y="2709745"/>
            <a:ext cx="4066905" cy="2041757"/>
          </a:xfrm>
        </p:spPr>
        <p:txBody>
          <a:bodyPr>
            <a:noAutofit/>
          </a:bodyPr>
          <a:lstStyle/>
          <a:p>
            <a: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t>Une transformation de la culture organisationnelle passe par:</a:t>
            </a:r>
            <a:b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t> </a:t>
            </a:r>
            <a:b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t>une transformation intérieure, individuelle et collective, </a:t>
            </a:r>
            <a:b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br>
            <a:b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br>
            <a:r>
              <a:rPr lang="fr-CH" sz="2800" dirty="0">
                <a:solidFill>
                  <a:srgbClr val="002060"/>
                </a:solidFill>
                <a:latin typeface="Calibri" panose="020F0502020204030204" pitchFamily="34" charset="0"/>
                <a:ea typeface="Calibri" panose="020F0502020204030204" pitchFamily="34" charset="0"/>
                <a:cs typeface="Calibri" panose="020F0502020204030204" pitchFamily="34" charset="0"/>
              </a:rPr>
              <a:t>tout autant que par une action sur les systèmes </a:t>
            </a:r>
          </a:p>
        </p:txBody>
      </p:sp>
      <p:graphicFrame>
        <p:nvGraphicFramePr>
          <p:cNvPr id="5" name="Diagramme 4">
            <a:extLst>
              <a:ext uri="{FF2B5EF4-FFF2-40B4-BE49-F238E27FC236}">
                <a16:creationId xmlns:a16="http://schemas.microsoft.com/office/drawing/2014/main" id="{55271596-51B5-8EA3-5F70-C14373DBD6FE}"/>
              </a:ext>
            </a:extLst>
          </p:cNvPr>
          <p:cNvGraphicFramePr/>
          <p:nvPr/>
        </p:nvGraphicFramePr>
        <p:xfrm>
          <a:off x="1641324" y="1373377"/>
          <a:ext cx="7071742" cy="47144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ZoneTexte 6">
            <a:extLst>
              <a:ext uri="{FF2B5EF4-FFF2-40B4-BE49-F238E27FC236}">
                <a16:creationId xmlns:a16="http://schemas.microsoft.com/office/drawing/2014/main" id="{B05CEB3D-257E-7C42-0F50-E33AEB0A09B9}"/>
              </a:ext>
            </a:extLst>
          </p:cNvPr>
          <p:cNvSpPr txBox="1"/>
          <p:nvPr/>
        </p:nvSpPr>
        <p:spPr>
          <a:xfrm>
            <a:off x="1767980" y="74869"/>
            <a:ext cx="6945086" cy="1311128"/>
          </a:xfrm>
          <a:prstGeom prst="rect">
            <a:avLst/>
          </a:prstGeom>
          <a:noFill/>
          <a:ln>
            <a:noFill/>
          </a:ln>
        </p:spPr>
        <p:txBody>
          <a:bodyPr spcFirstLastPara="1" wrap="square" lIns="91425" tIns="45700" rIns="91425" bIns="45700" anchor="ctr" anchorCtr="0">
            <a:normAutofit fontScale="97500"/>
          </a:bodyPr>
          <a:lstStyle>
            <a:defPPr marR="0" lvl="0" algn="l" rtl="0">
              <a:lnSpc>
                <a:spcPct val="100000"/>
              </a:lnSpc>
              <a:spcBef>
                <a:spcPts val="0"/>
              </a:spcBef>
              <a:spcAft>
                <a:spcPts val="0"/>
              </a:spcAft>
            </a:defPPr>
            <a:lvl1pPr algn="ctr">
              <a:lnSpc>
                <a:spcPct val="90000"/>
              </a:lnSpc>
              <a:buClr>
                <a:schemeClr val="dk1"/>
              </a:buClr>
              <a:buSzPts val="4400"/>
              <a:buFont typeface="Calibri"/>
              <a:buNone/>
              <a:defRPr sz="4400" b="1">
                <a:solidFill>
                  <a:schemeClr val="accent6">
                    <a:lumMod val="75000"/>
                  </a:schemeClr>
                </a:solidFill>
                <a:latin typeface="Calibri"/>
                <a:ea typeface="Calibri"/>
                <a:cs typeface="Calibri"/>
                <a:sym typeface="Calibri"/>
              </a:defRPr>
            </a:lvl1pPr>
            <a:lvl2pPr>
              <a:buSzPts val="1400"/>
              <a:buNone/>
              <a:defRPr sz="1800"/>
            </a:lvl2pPr>
            <a:lvl3pPr>
              <a:buSzPts val="1400"/>
              <a:buNone/>
              <a:defRPr sz="1800"/>
            </a:lvl3pPr>
            <a:lvl4pPr>
              <a:buSzPts val="1400"/>
              <a:buNone/>
              <a:defRPr sz="1800"/>
            </a:lvl4pPr>
            <a:lvl5pPr>
              <a:buSzPts val="1400"/>
              <a:buNone/>
              <a:defRPr sz="1800"/>
            </a:lvl5pPr>
            <a:lvl6pPr>
              <a:buSzPts val="1400"/>
              <a:buNone/>
              <a:defRPr sz="1800"/>
            </a:lvl6pPr>
            <a:lvl7pPr>
              <a:buSzPts val="1400"/>
              <a:buNone/>
              <a:defRPr sz="1800"/>
            </a:lvl7pPr>
            <a:lvl8pPr>
              <a:buSzPts val="1400"/>
              <a:buNone/>
              <a:defRPr sz="1800"/>
            </a:lvl8pPr>
            <a:lvl9pPr>
              <a:buSzPts val="1400"/>
              <a:buNone/>
              <a:defRPr sz="1800"/>
            </a:lvl9pPr>
          </a:lstStyle>
          <a:p>
            <a:r>
              <a:rPr lang="fr-CH" dirty="0"/>
              <a:t>Une réponse éco systémique</a:t>
            </a:r>
          </a:p>
        </p:txBody>
      </p:sp>
    </p:spTree>
    <p:extLst>
      <p:ext uri="{BB962C8B-B14F-4D97-AF65-F5344CB8AC3E}">
        <p14:creationId xmlns:p14="http://schemas.microsoft.com/office/powerpoint/2010/main" val="27744472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9">
            <a:extLst>
              <a:ext uri="{FF2B5EF4-FFF2-40B4-BE49-F238E27FC236}">
                <a16:creationId xmlns:a16="http://schemas.microsoft.com/office/drawing/2014/main" id="{D8B92E28-D03B-43D6-9DE9-40664065E852}"/>
              </a:ext>
            </a:extLst>
          </p:cNvPr>
          <p:cNvSpPr txBox="1"/>
          <p:nvPr/>
        </p:nvSpPr>
        <p:spPr>
          <a:xfrm>
            <a:off x="6784976" y="4803776"/>
            <a:ext cx="4721225" cy="654603"/>
          </a:xfrm>
          <a:prstGeom prst="rect">
            <a:avLst/>
          </a:prstGeom>
        </p:spPr>
        <p:txBody>
          <a:bodyPr lIns="0" tIns="0" rIns="0" bIns="0">
            <a:spAutoFit/>
          </a:bodyPr>
          <a:lstStyle/>
          <a:p>
            <a:pPr>
              <a:lnSpc>
                <a:spcPts val="2733"/>
              </a:lnSpc>
              <a:defRPr/>
            </a:pPr>
            <a:r>
              <a:rPr lang="en-US" sz="1667" spc="67" dirty="0">
                <a:solidFill>
                  <a:srgbClr val="273755"/>
                </a:solidFill>
                <a:latin typeface="Gidole"/>
              </a:rPr>
              <a:t>.</a:t>
            </a:r>
          </a:p>
          <a:p>
            <a:pPr>
              <a:lnSpc>
                <a:spcPts val="2733"/>
              </a:lnSpc>
              <a:defRPr/>
            </a:pPr>
            <a:endParaRPr lang="en-US" sz="1667" spc="67" dirty="0">
              <a:solidFill>
                <a:srgbClr val="273755"/>
              </a:solidFill>
              <a:latin typeface="Gidole"/>
            </a:endParaRPr>
          </a:p>
        </p:txBody>
      </p:sp>
      <p:sp>
        <p:nvSpPr>
          <p:cNvPr id="23557" name="Titre 9">
            <a:extLst>
              <a:ext uri="{FF2B5EF4-FFF2-40B4-BE49-F238E27FC236}">
                <a16:creationId xmlns:a16="http://schemas.microsoft.com/office/drawing/2014/main" id="{D3FCCFCB-3BA3-4B16-8716-C29FDF608063}"/>
              </a:ext>
            </a:extLst>
          </p:cNvPr>
          <p:cNvSpPr txBox="1">
            <a:spLocks noChangeArrowheads="1"/>
          </p:cNvSpPr>
          <p:nvPr/>
        </p:nvSpPr>
        <p:spPr bwMode="auto">
          <a:xfrm>
            <a:off x="838200" y="204788"/>
            <a:ext cx="10515600" cy="1325562"/>
          </a:xfrm>
          <a:prstGeom prst="rect">
            <a:avLst/>
          </a:prstGeom>
          <a:noFill/>
          <a:ln>
            <a:noFill/>
          </a:ln>
        </p:spPr>
        <p:txBody>
          <a:bodyPr spcFirstLastPara="1" wrap="square" lIns="91425" tIns="45700" rIns="91425" bIns="45700" anchor="ctr" anchorCtr="0">
            <a:normAutofit fontScale="82500" lnSpcReduction="20000"/>
          </a:bodyPr>
          <a:lstStyle>
            <a:defPPr marR="0" lvl="0" algn="l" rtl="0">
              <a:lnSpc>
                <a:spcPct val="100000"/>
              </a:lnSpc>
              <a:spcBef>
                <a:spcPts val="0"/>
              </a:spcBef>
              <a:spcAft>
                <a:spcPts val="0"/>
              </a:spcAft>
            </a:defPPr>
            <a:lvl1pPr algn="ctr">
              <a:lnSpc>
                <a:spcPct val="90000"/>
              </a:lnSpc>
              <a:buClr>
                <a:schemeClr val="dk1"/>
              </a:buClr>
              <a:buSzPts val="4400"/>
              <a:buFont typeface="Calibri"/>
              <a:buNone/>
              <a:defRPr sz="4400">
                <a:solidFill>
                  <a:schemeClr val="accent6">
                    <a:lumMod val="75000"/>
                  </a:schemeClr>
                </a:solidFill>
                <a:latin typeface="Calibri"/>
                <a:ea typeface="Calibri"/>
                <a:cs typeface="Calibri"/>
                <a:sym typeface="Calibri"/>
              </a:defRPr>
            </a:lvl1pPr>
            <a:lvl2pPr>
              <a:buSzPts val="1400"/>
              <a:buNone/>
              <a:defRPr sz="1800"/>
            </a:lvl2pPr>
            <a:lvl3pPr>
              <a:buSzPts val="1400"/>
              <a:buNone/>
              <a:defRPr sz="1800"/>
            </a:lvl3pPr>
            <a:lvl4pPr>
              <a:buSzPts val="1400"/>
              <a:buNone/>
              <a:defRPr sz="1800"/>
            </a:lvl4pPr>
            <a:lvl5pPr>
              <a:buSzPts val="1400"/>
              <a:buNone/>
              <a:defRPr sz="1800"/>
            </a:lvl5pPr>
            <a:lvl6pPr>
              <a:buSzPts val="1400"/>
              <a:buNone/>
              <a:defRPr sz="1800"/>
            </a:lvl6pPr>
            <a:lvl7pPr>
              <a:buSzPts val="1400"/>
              <a:buNone/>
              <a:defRPr sz="1800"/>
            </a:lvl7pPr>
            <a:lvl8pPr>
              <a:buSzPts val="1400"/>
              <a:buNone/>
              <a:defRPr sz="1800"/>
            </a:lvl8pPr>
            <a:lvl9pPr>
              <a:buSzPts val="1400"/>
              <a:buNone/>
              <a:defRPr sz="1800"/>
            </a:lvl9pPr>
          </a:lstStyle>
          <a:p>
            <a:r>
              <a:rPr lang="fr-CH" altLang="fr-FR" b="1" dirty="0"/>
              <a:t>Des causes multifactorielles</a:t>
            </a:r>
          </a:p>
          <a:p>
            <a:r>
              <a:rPr lang="fr-CH" altLang="fr-FR" b="1" dirty="0"/>
              <a:t>Des actions holistiques et systémiques</a:t>
            </a:r>
            <a:br>
              <a:rPr lang="fr-CH" altLang="fr-FR" b="1" dirty="0"/>
            </a:br>
            <a:endParaRPr lang="fr-CH" altLang="fr-FR" b="1" dirty="0"/>
          </a:p>
        </p:txBody>
      </p:sp>
      <p:sp>
        <p:nvSpPr>
          <p:cNvPr id="5" name="ZoneTexte 4">
            <a:extLst>
              <a:ext uri="{FF2B5EF4-FFF2-40B4-BE49-F238E27FC236}">
                <a16:creationId xmlns:a16="http://schemas.microsoft.com/office/drawing/2014/main" id="{21C99C51-5C98-CB78-915A-9E32EBF69597}"/>
              </a:ext>
            </a:extLst>
          </p:cNvPr>
          <p:cNvSpPr txBox="1"/>
          <p:nvPr/>
        </p:nvSpPr>
        <p:spPr>
          <a:xfrm>
            <a:off x="1765820" y="1244988"/>
            <a:ext cx="9076352" cy="369332"/>
          </a:xfrm>
          <a:prstGeom prst="rect">
            <a:avLst/>
          </a:prstGeom>
          <a:noFill/>
        </p:spPr>
        <p:txBody>
          <a:bodyPr wrap="square">
            <a:spAutoFit/>
          </a:bodyPr>
          <a:lstStyle/>
          <a:p>
            <a:r>
              <a:rPr lang="fr-FR" sz="1800" dirty="0">
                <a:solidFill>
                  <a:srgbClr val="002060"/>
                </a:solidFill>
                <a:latin typeface="Frutiger Neue"/>
              </a:rPr>
              <a:t>« L’employeur est tenu de protéger la santé physique et psychique des travailleurs. »</a:t>
            </a:r>
            <a:endParaRPr lang="fr-CH" sz="1800" dirty="0">
              <a:solidFill>
                <a:srgbClr val="002060"/>
              </a:solidFill>
            </a:endParaRPr>
          </a:p>
        </p:txBody>
      </p:sp>
      <p:sp>
        <p:nvSpPr>
          <p:cNvPr id="6" name="ZoneTexte 5">
            <a:extLst>
              <a:ext uri="{FF2B5EF4-FFF2-40B4-BE49-F238E27FC236}">
                <a16:creationId xmlns:a16="http://schemas.microsoft.com/office/drawing/2014/main" id="{CDE761D1-E823-3A10-434F-37926E713BAF}"/>
              </a:ext>
            </a:extLst>
          </p:cNvPr>
          <p:cNvSpPr txBox="1"/>
          <p:nvPr/>
        </p:nvSpPr>
        <p:spPr>
          <a:xfrm>
            <a:off x="7525320" y="2950435"/>
            <a:ext cx="4098257" cy="3416320"/>
          </a:xfrm>
          <a:prstGeom prst="rect">
            <a:avLst/>
          </a:prstGeom>
          <a:noFill/>
          <a:ln>
            <a:solidFill>
              <a:srgbClr val="18CCBB"/>
            </a:solidFill>
          </a:ln>
        </p:spPr>
        <p:txBody>
          <a:bodyPr wrap="square">
            <a:spAutoFit/>
          </a:bodyPr>
          <a:lstStyle/>
          <a:p>
            <a:r>
              <a:rPr lang="fr-FR" sz="1800" b="1" dirty="0">
                <a:solidFill>
                  <a:srgbClr val="002060"/>
                </a:solidFill>
                <a:latin typeface="Calibri" panose="020F0502020204030204" pitchFamily="34" charset="0"/>
                <a:ea typeface="Calibri" panose="020F0502020204030204" pitchFamily="34" charset="0"/>
                <a:cs typeface="Calibri" panose="020F0502020204030204" pitchFamily="34" charset="0"/>
              </a:rPr>
              <a:t>Plusieurs leviers: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Travail prescrit (tâche)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Organisation du travail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Relations sociales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Environnement de travail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Changements dans l’organisation</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Situation économique de l’organisation</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Gouvernance de l’organisation</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Etc.</a:t>
            </a:r>
          </a:p>
          <a:p>
            <a:endPar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endPar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8" name="ZoneTexte 7">
            <a:extLst>
              <a:ext uri="{FF2B5EF4-FFF2-40B4-BE49-F238E27FC236}">
                <a16:creationId xmlns:a16="http://schemas.microsoft.com/office/drawing/2014/main" id="{ECF19AA1-9C6F-6D65-7F0D-8633115C71C8}"/>
              </a:ext>
            </a:extLst>
          </p:cNvPr>
          <p:cNvSpPr txBox="1"/>
          <p:nvPr/>
        </p:nvSpPr>
        <p:spPr>
          <a:xfrm>
            <a:off x="8374333" y="1671312"/>
            <a:ext cx="3515496" cy="666593"/>
          </a:xfrm>
          <a:prstGeom prst="rect">
            <a:avLst/>
          </a:prstGeom>
          <a:noFill/>
        </p:spPr>
        <p:txBody>
          <a:bodyPr wrap="square">
            <a:spAutoFit/>
          </a:bodyPr>
          <a:lstStyle/>
          <a:p>
            <a:r>
              <a:rPr lang="fr-FR" sz="933" dirty="0">
                <a:solidFill>
                  <a:schemeClr val="accent6">
                    <a:lumMod val="75000"/>
                  </a:schemeClr>
                </a:solidFill>
              </a:rPr>
              <a:t>Protection contre les risques psychosociaux au </a:t>
            </a:r>
          </a:p>
          <a:p>
            <a:r>
              <a:rPr lang="fr-FR" sz="933" dirty="0">
                <a:solidFill>
                  <a:schemeClr val="accent6">
                    <a:lumMod val="75000"/>
                  </a:schemeClr>
                </a:solidFill>
              </a:rPr>
              <a:t>Travail Informations à l’intention des</a:t>
            </a:r>
          </a:p>
          <a:p>
            <a:r>
              <a:rPr lang="fr-FR" sz="933" dirty="0">
                <a:solidFill>
                  <a:schemeClr val="accent6">
                    <a:lumMod val="75000"/>
                  </a:schemeClr>
                </a:solidFill>
              </a:rPr>
              <a:t>Employeurs</a:t>
            </a:r>
          </a:p>
          <a:p>
            <a:r>
              <a:rPr lang="fr-FR" sz="933" dirty="0">
                <a:solidFill>
                  <a:schemeClr val="accent6">
                    <a:lumMod val="75000"/>
                  </a:schemeClr>
                </a:solidFill>
              </a:rPr>
              <a:t>SECO- CONDITION AU TRAVAIL 2015</a:t>
            </a:r>
            <a:endParaRPr lang="fr-CH" sz="933" dirty="0">
              <a:solidFill>
                <a:schemeClr val="accent6">
                  <a:lumMod val="75000"/>
                </a:schemeClr>
              </a:solidFill>
            </a:endParaRPr>
          </a:p>
        </p:txBody>
      </p:sp>
      <p:sp>
        <p:nvSpPr>
          <p:cNvPr id="11" name="ZoneTexte 10">
            <a:extLst>
              <a:ext uri="{FF2B5EF4-FFF2-40B4-BE49-F238E27FC236}">
                <a16:creationId xmlns:a16="http://schemas.microsoft.com/office/drawing/2014/main" id="{97990C7A-9D17-96A3-5B7F-9DEE17AA046C}"/>
              </a:ext>
            </a:extLst>
          </p:cNvPr>
          <p:cNvSpPr txBox="1"/>
          <p:nvPr/>
        </p:nvSpPr>
        <p:spPr>
          <a:xfrm>
            <a:off x="568423" y="2917412"/>
            <a:ext cx="6504181" cy="3416320"/>
          </a:xfrm>
          <a:prstGeom prst="rect">
            <a:avLst/>
          </a:prstGeom>
          <a:noFill/>
          <a:ln>
            <a:solidFill>
              <a:srgbClr val="129A8D"/>
            </a:solidFill>
          </a:ln>
        </p:spPr>
        <p:txBody>
          <a:bodyPr wrap="square">
            <a:spAutoFit/>
          </a:bodyPr>
          <a:lstStyle/>
          <a:p>
            <a:pPr algn="just"/>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Les risques psychosociaux en entreprise sont le reflet d’une organisation du travail et de relations interpersonnelles professionnelles non optimales. »</a:t>
            </a:r>
          </a:p>
          <a:p>
            <a:endPar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Ils peuvent prendre la forme d’ une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surcharge de travail</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manque d’autonomie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manque de ressources</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manque de clarté sur ses objectifs et son périmètre d’activité</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manque de reconnaissance par ses collègues ou sa hiérarchie </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 conflits entre ses propres valeurs et celles de son organisation</a:t>
            </a:r>
          </a:p>
          <a:p>
            <a:r>
              <a:rPr lang="fr-FR" sz="1800" dirty="0">
                <a:solidFill>
                  <a:srgbClr val="002060"/>
                </a:solidFill>
                <a:latin typeface="Calibri" panose="020F0502020204030204" pitchFamily="34" charset="0"/>
                <a:ea typeface="Calibri" panose="020F0502020204030204" pitchFamily="34" charset="0"/>
                <a:cs typeface="Calibri" panose="020F0502020204030204" pitchFamily="34" charset="0"/>
              </a:rPr>
              <a:t>Etc.</a:t>
            </a:r>
            <a:endParaRPr lang="fr-CH"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25476683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335E92-C463-A7B6-DBC4-6B21BA958592}"/>
              </a:ext>
            </a:extLst>
          </p:cNvPr>
          <p:cNvSpPr>
            <a:spLocks noGrp="1"/>
          </p:cNvSpPr>
          <p:nvPr>
            <p:ph type="ctrTitle"/>
          </p:nvPr>
        </p:nvSpPr>
        <p:spPr>
          <a:xfrm>
            <a:off x="5325776" y="2787615"/>
            <a:ext cx="6251110" cy="2878180"/>
          </a:xfrm>
        </p:spPr>
        <p:txBody>
          <a:bodyPr anchor="b">
            <a:normAutofit fontScale="90000"/>
          </a:bodyPr>
          <a:lstStyle/>
          <a:p>
            <a:pPr algn="l"/>
            <a:r>
              <a:rPr lang="fr-CH" sz="3600" b="1" dirty="0">
                <a:solidFill>
                  <a:srgbClr val="002060"/>
                </a:solidFill>
              </a:rPr>
              <a:t>Qu’est ce qui compte vraiment pour nous?</a:t>
            </a:r>
            <a:br>
              <a:rPr lang="fr-CH" sz="3600" b="1" dirty="0">
                <a:solidFill>
                  <a:srgbClr val="002060"/>
                </a:solidFill>
              </a:rPr>
            </a:br>
            <a:br>
              <a:rPr lang="fr-CH" sz="3600" b="1" dirty="0">
                <a:solidFill>
                  <a:srgbClr val="002060"/>
                </a:solidFill>
              </a:rPr>
            </a:br>
            <a:r>
              <a:rPr lang="fr-CH" sz="3600" b="1" dirty="0">
                <a:solidFill>
                  <a:srgbClr val="002060"/>
                </a:solidFill>
              </a:rPr>
              <a:t>Sur quoi portons-nous notre attention individuelle et collective?</a:t>
            </a:r>
            <a:br>
              <a:rPr lang="fr-CH" sz="3600" b="1" dirty="0">
                <a:solidFill>
                  <a:srgbClr val="002060"/>
                </a:solidFill>
              </a:rPr>
            </a:br>
            <a:br>
              <a:rPr lang="fr-CH" sz="3600" b="1" dirty="0">
                <a:solidFill>
                  <a:srgbClr val="002060"/>
                </a:solidFill>
              </a:rPr>
            </a:br>
            <a:r>
              <a:rPr lang="fr-CH" sz="3600" b="1" dirty="0">
                <a:solidFill>
                  <a:srgbClr val="002060"/>
                </a:solidFill>
              </a:rPr>
              <a:t>Que mesurons-nous et pourquoi?</a:t>
            </a:r>
            <a:br>
              <a:rPr lang="fr-CH" sz="3600" b="1" dirty="0">
                <a:solidFill>
                  <a:srgbClr val="002060"/>
                </a:solidFill>
              </a:rPr>
            </a:br>
            <a:br>
              <a:rPr lang="fr-CH" sz="3600" b="1" dirty="0">
                <a:solidFill>
                  <a:srgbClr val="002060"/>
                </a:solidFill>
              </a:rPr>
            </a:br>
            <a:endParaRPr lang="fr-CH" sz="3600" b="1" dirty="0">
              <a:solidFill>
                <a:srgbClr val="002060"/>
              </a:solidFill>
            </a:endParaRPr>
          </a:p>
        </p:txBody>
      </p:sp>
      <p:pic>
        <p:nvPicPr>
          <p:cNvPr id="4" name="Image 3" descr="Une image contenant texte, tableau blanc&#10;&#10;Description générée automatiquement">
            <a:extLst>
              <a:ext uri="{FF2B5EF4-FFF2-40B4-BE49-F238E27FC236}">
                <a16:creationId xmlns:a16="http://schemas.microsoft.com/office/drawing/2014/main" id="{D12DDC0E-74AA-6B2E-F856-317B550592D4}"/>
              </a:ext>
            </a:extLst>
          </p:cNvPr>
          <p:cNvPicPr>
            <a:picLocks noChangeAspect="1"/>
          </p:cNvPicPr>
          <p:nvPr/>
        </p:nvPicPr>
        <p:blipFill rotWithShape="1">
          <a:blip r:embed="rId2">
            <a:extLst>
              <a:ext uri="{28A0092B-C50C-407E-A947-70E740481C1C}">
                <a14:useLocalDpi xmlns:a14="http://schemas.microsoft.com/office/drawing/2010/main" val="0"/>
              </a:ext>
            </a:extLst>
          </a:blip>
          <a:srcRect t="47" r="1" b="2399"/>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Tree>
    <p:extLst>
      <p:ext uri="{BB962C8B-B14F-4D97-AF65-F5344CB8AC3E}">
        <p14:creationId xmlns:p14="http://schemas.microsoft.com/office/powerpoint/2010/main" val="2065202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180CA90-C5CB-51E6-2E5A-18BFF9F930C4}"/>
            </a:ext>
          </a:extLst>
        </p:cNvPr>
        <p:cNvGrpSpPr/>
        <p:nvPr/>
      </p:nvGrpSpPr>
      <p:grpSpPr>
        <a:xfrm>
          <a:off x="0" y="0"/>
          <a:ext cx="0" cy="0"/>
          <a:chOff x="0" y="0"/>
          <a:chExt cx="0" cy="0"/>
        </a:xfrm>
      </p:grpSpPr>
      <p:sp useBgFill="1">
        <p:nvSpPr>
          <p:cNvPr id="2063" name="Rectangle 2062">
            <a:extLst>
              <a:ext uri="{FF2B5EF4-FFF2-40B4-BE49-F238E27FC236}">
                <a16:creationId xmlns:a16="http://schemas.microsoft.com/office/drawing/2014/main" id="{7C98A213-5994-475E-B327-DC6EC27FBA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re 1">
            <a:extLst>
              <a:ext uri="{FF2B5EF4-FFF2-40B4-BE49-F238E27FC236}">
                <a16:creationId xmlns:a16="http://schemas.microsoft.com/office/drawing/2014/main" id="{234D0AE1-CA2F-1EFB-CFC6-B6BC215772B3}"/>
              </a:ext>
            </a:extLst>
          </p:cNvPr>
          <p:cNvSpPr txBox="1">
            <a:spLocks/>
          </p:cNvSpPr>
          <p:nvPr/>
        </p:nvSpPr>
        <p:spPr>
          <a:xfrm>
            <a:off x="639656" y="105257"/>
            <a:ext cx="10909640" cy="1065836"/>
          </a:xfrm>
          <a:prstGeom prst="rect">
            <a:avLst/>
          </a:prstGeom>
        </p:spPr>
        <p:txBody>
          <a:bodyPr spcFirstLastPara="1" vert="horz" lIns="91440" tIns="45720" rIns="91440" bIns="45720" rtlCol="0" anchor="ctr" anchorCtr="0">
            <a:no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44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spcBef>
                <a:spcPct val="0"/>
              </a:spcBef>
              <a:spcAft>
                <a:spcPts val="600"/>
              </a:spcAft>
            </a:pPr>
            <a:endParaRPr lang="en-US" sz="1800" b="1" kern="12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spcBef>
                <a:spcPct val="0"/>
              </a:spcBef>
              <a:spcAft>
                <a:spcPts val="600"/>
              </a:spcAft>
            </a:pPr>
            <a:r>
              <a:rPr lang="en-US" sz="18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Quelle est la plus value </a:t>
            </a:r>
            <a:r>
              <a:rPr lang="en-US" sz="1800" b="1" kern="1200" dirty="0" err="1">
                <a:solidFill>
                  <a:srgbClr val="002060"/>
                </a:solidFill>
                <a:latin typeface="Calibri" panose="020F0502020204030204" pitchFamily="34" charset="0"/>
                <a:ea typeface="Calibri" panose="020F0502020204030204" pitchFamily="34" charset="0"/>
                <a:cs typeface="Calibri" panose="020F0502020204030204" pitchFamily="34" charset="0"/>
              </a:rPr>
              <a:t>d’une</a:t>
            </a:r>
            <a:r>
              <a:rPr lang="en-US" sz="18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1800" b="1" kern="1200" dirty="0" err="1">
                <a:solidFill>
                  <a:srgbClr val="002060"/>
                </a:solidFill>
                <a:latin typeface="Calibri" panose="020F0502020204030204" pitchFamily="34" charset="0"/>
                <a:ea typeface="Calibri" panose="020F0502020204030204" pitchFamily="34" charset="0"/>
                <a:cs typeface="Calibri" panose="020F0502020204030204" pitchFamily="34" charset="0"/>
              </a:rPr>
              <a:t>labélisation</a:t>
            </a:r>
            <a:r>
              <a:rPr lang="en-US" sz="1800" b="1" kern="12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a:spcBef>
                <a:spcPct val="0"/>
              </a:spcBef>
              <a:spcAft>
                <a:spcPts val="600"/>
              </a:spcAft>
            </a:pPr>
            <a:endParaRPr lang="en-US" sz="1800" b="1" kern="1200" dirty="0">
              <a:solidFill>
                <a:schemeClr val="tx1"/>
              </a:solidFill>
              <a:latin typeface="+mj-lt"/>
              <a:ea typeface="+mj-ea"/>
              <a:cs typeface="+mj-cs"/>
            </a:endParaRPr>
          </a:p>
          <a:p>
            <a:pPr>
              <a:spcBef>
                <a:spcPct val="0"/>
              </a:spcBef>
              <a:spcAft>
                <a:spcPts val="600"/>
              </a:spcAft>
            </a:pPr>
            <a:r>
              <a:rPr lang="en-US" sz="1800" b="1" kern="1200" dirty="0">
                <a:solidFill>
                  <a:srgbClr val="002060"/>
                </a:solidFill>
                <a:latin typeface="+mj-lt"/>
                <a:ea typeface="+mj-ea"/>
                <a:cs typeface="+mj-cs"/>
              </a:rPr>
              <a:t>Quel label </a:t>
            </a:r>
            <a:r>
              <a:rPr lang="en-US" sz="1800" b="1" kern="1200" dirty="0" err="1">
                <a:solidFill>
                  <a:srgbClr val="002060"/>
                </a:solidFill>
                <a:latin typeface="+mj-lt"/>
                <a:ea typeface="+mj-ea"/>
                <a:cs typeface="+mj-cs"/>
              </a:rPr>
              <a:t>choisir</a:t>
            </a:r>
            <a:r>
              <a:rPr lang="en-US" sz="1800" b="1" kern="1200" dirty="0">
                <a:solidFill>
                  <a:srgbClr val="002060"/>
                </a:solidFill>
                <a:latin typeface="+mj-lt"/>
                <a:ea typeface="+mj-ea"/>
                <a:cs typeface="+mj-cs"/>
              </a:rPr>
              <a:t>?</a:t>
            </a:r>
            <a:br>
              <a:rPr lang="en-US" sz="1800" b="1" kern="1200" dirty="0">
                <a:solidFill>
                  <a:srgbClr val="002060"/>
                </a:solidFill>
                <a:latin typeface="+mj-lt"/>
                <a:ea typeface="+mj-ea"/>
                <a:cs typeface="+mj-cs"/>
              </a:rPr>
            </a:br>
            <a:br>
              <a:rPr lang="en-US" sz="1800" b="1" kern="1200" dirty="0">
                <a:solidFill>
                  <a:schemeClr val="tx1"/>
                </a:solidFill>
                <a:latin typeface="+mj-lt"/>
                <a:ea typeface="+mj-ea"/>
                <a:cs typeface="+mj-cs"/>
              </a:rPr>
            </a:br>
            <a:endParaRPr lang="en-US" sz="1800" b="1" kern="1200" dirty="0">
              <a:solidFill>
                <a:schemeClr val="tx1"/>
              </a:solidFill>
              <a:latin typeface="+mj-lt"/>
              <a:ea typeface="+mj-ea"/>
              <a:cs typeface="+mj-cs"/>
            </a:endParaRPr>
          </a:p>
        </p:txBody>
      </p:sp>
      <p:sp>
        <p:nvSpPr>
          <p:cNvPr id="2064" name="sketch line">
            <a:extLst>
              <a:ext uri="{FF2B5EF4-FFF2-40B4-BE49-F238E27FC236}">
                <a16:creationId xmlns:a16="http://schemas.microsoft.com/office/drawing/2014/main" id="{4B030A0D-0DAD-4A99-89BB-419527D6A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89376" y="1800088"/>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Image 6">
            <a:extLst>
              <a:ext uri="{FF2B5EF4-FFF2-40B4-BE49-F238E27FC236}">
                <a16:creationId xmlns:a16="http://schemas.microsoft.com/office/drawing/2014/main" id="{CDD05883-03A1-1969-CBA7-C3C9EC319AA4}"/>
              </a:ext>
            </a:extLst>
          </p:cNvPr>
          <p:cNvPicPr>
            <a:picLocks noChangeAspect="1"/>
          </p:cNvPicPr>
          <p:nvPr/>
        </p:nvPicPr>
        <p:blipFill>
          <a:blip r:embed="rId2"/>
          <a:stretch>
            <a:fillRect/>
          </a:stretch>
        </p:blipFill>
        <p:spPr>
          <a:xfrm>
            <a:off x="1115033" y="2619784"/>
            <a:ext cx="2113334" cy="3600041"/>
          </a:xfrm>
          <a:prstGeom prst="rect">
            <a:avLst/>
          </a:prstGeom>
        </p:spPr>
      </p:pic>
      <p:pic>
        <p:nvPicPr>
          <p:cNvPr id="2050" name="Picture 2">
            <a:extLst>
              <a:ext uri="{FF2B5EF4-FFF2-40B4-BE49-F238E27FC236}">
                <a16:creationId xmlns:a16="http://schemas.microsoft.com/office/drawing/2014/main" id="{0098A59E-6D2A-A736-B1F3-880446526ED3}"/>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295979" y="2619784"/>
            <a:ext cx="3600041" cy="3600041"/>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a:extLst>
              <a:ext uri="{FF2B5EF4-FFF2-40B4-BE49-F238E27FC236}">
                <a16:creationId xmlns:a16="http://schemas.microsoft.com/office/drawing/2014/main" id="{E55BB33F-2307-6399-3163-3B0B7E907C83}"/>
              </a:ext>
            </a:extLst>
          </p:cNvPr>
          <p:cNvPicPr>
            <a:picLocks noChangeAspect="1"/>
          </p:cNvPicPr>
          <p:nvPr/>
        </p:nvPicPr>
        <p:blipFill>
          <a:blip r:embed="rId4"/>
          <a:stretch>
            <a:fillRect/>
          </a:stretch>
        </p:blipFill>
        <p:spPr>
          <a:xfrm>
            <a:off x="8220279" y="2619784"/>
            <a:ext cx="3600041" cy="3600041"/>
          </a:xfrm>
          <a:prstGeom prst="rect">
            <a:avLst/>
          </a:prstGeom>
        </p:spPr>
      </p:pic>
    </p:spTree>
    <p:extLst>
      <p:ext uri="{BB962C8B-B14F-4D97-AF65-F5344CB8AC3E}">
        <p14:creationId xmlns:p14="http://schemas.microsoft.com/office/powerpoint/2010/main" val="2632952401"/>
      </p:ext>
    </p:extLst>
  </p:cSld>
  <p:clrMapOvr>
    <a:masterClrMapping/>
  </p:clrMapOvr>
</p:sld>
</file>

<file path=ppt/theme/theme1.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1546</Words>
  <Application>Microsoft Office PowerPoint</Application>
  <PresentationFormat>Grand écran</PresentationFormat>
  <Paragraphs>186</Paragraphs>
  <Slides>11</Slides>
  <Notes>4</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11</vt:i4>
      </vt:variant>
    </vt:vector>
  </HeadingPairs>
  <TitlesOfParts>
    <vt:vector size="22" baseType="lpstr">
      <vt:lpstr>Google Sans</vt:lpstr>
      <vt:lpstr>Signature</vt:lpstr>
      <vt:lpstr>Rooney</vt:lpstr>
      <vt:lpstr>Frutiger Neue</vt:lpstr>
      <vt:lpstr>Calibri</vt:lpstr>
      <vt:lpstr>Open Sans</vt:lpstr>
      <vt:lpstr>Wingdings</vt:lpstr>
      <vt:lpstr>Gidole</vt:lpstr>
      <vt:lpstr>Arial</vt:lpstr>
      <vt:lpstr>Tw Cen MT</vt:lpstr>
      <vt:lpstr>Thème Office</vt:lpstr>
      <vt:lpstr>La qualité de vie au travail  Mise en contexte</vt:lpstr>
      <vt:lpstr>Présentation PowerPoint</vt:lpstr>
      <vt:lpstr> Refuser l’injonction, c’est passer d’un modèle prescriptif à un modèle génératif</vt:lpstr>
      <vt:lpstr>Ampleur et amplification  de la souffrance au travail  </vt:lpstr>
      <vt:lpstr>Présentation PowerPoint</vt:lpstr>
      <vt:lpstr>Une transformation de la culture organisationnelle passe par:   une transformation intérieure, individuelle et collective,   tout autant que par une action sur les systèmes </vt:lpstr>
      <vt:lpstr>Présentation PowerPoint</vt:lpstr>
      <vt:lpstr>Qu’est ce qui compte vraiment pour nous?  Sur quoi portons-nous notre attention individuelle et collective?  Que mesurons-nous et pourquoi?  </vt:lpstr>
      <vt:lpstr>Présentation PowerPoint</vt:lpstr>
      <vt:lpstr>Présentation PowerPoint</vt:lpstr>
      <vt:lpstr>Merci de votre attention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Edith Favoreu</dc:creator>
  <cp:lastModifiedBy>Edith Favoreu</cp:lastModifiedBy>
  <cp:revision>752</cp:revision>
  <dcterms:created xsi:type="dcterms:W3CDTF">2022-10-31T18:40:31Z</dcterms:created>
  <dcterms:modified xsi:type="dcterms:W3CDTF">2025-11-20T15:29:45Z</dcterms:modified>
</cp:coreProperties>
</file>