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handoutMasterIdLst>
    <p:handoutMasterId r:id="rId16"/>
  </p:handoutMasterIdLst>
  <p:sldIdLst>
    <p:sldId id="280" r:id="rId5"/>
    <p:sldId id="2570" r:id="rId6"/>
    <p:sldId id="2563" r:id="rId7"/>
    <p:sldId id="286" r:id="rId8"/>
    <p:sldId id="2564" r:id="rId9"/>
    <p:sldId id="2565" r:id="rId10"/>
    <p:sldId id="2566" r:id="rId11"/>
    <p:sldId id="2567" r:id="rId12"/>
    <p:sldId id="2568" r:id="rId13"/>
    <p:sldId id="25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C87"/>
    <a:srgbClr val="FAFFDC"/>
    <a:srgbClr val="34B67F"/>
    <a:srgbClr val="D7804C"/>
    <a:srgbClr val="E5C4B0"/>
    <a:srgbClr val="BEE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36761-10BE-47D9-96F2-817F033B29CA}" v="170" dt="2025-11-18T06:13:38.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showGuides="1">
      <p:cViewPr varScale="1">
        <p:scale>
          <a:sx n="147" d="100"/>
          <a:sy n="147" d="100"/>
        </p:scale>
        <p:origin x="1992" y="34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4" d="100"/>
          <a:sy n="54" d="100"/>
        </p:scale>
        <p:origin x="25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BIANCHI GALANTI" userId="f255c062-a8a8-46ad-88da-fcddefdb23c7" providerId="ADAL" clId="{5347BCD9-9C47-41FF-80F5-EFA9388AE181}"/>
    <pc:docChg chg="custSel addSld modSld sldOrd">
      <pc:chgData name="Marina BIANCHI GALANTI" userId="f255c062-a8a8-46ad-88da-fcddefdb23c7" providerId="ADAL" clId="{5347BCD9-9C47-41FF-80F5-EFA9388AE181}" dt="2025-11-18T06:13:38.218" v="383" actId="20577"/>
      <pc:docMkLst>
        <pc:docMk/>
      </pc:docMkLst>
      <pc:sldChg chg="delSp modSp add mod">
        <pc:chgData name="Marina BIANCHI GALANTI" userId="f255c062-a8a8-46ad-88da-fcddefdb23c7" providerId="ADAL" clId="{5347BCD9-9C47-41FF-80F5-EFA9388AE181}" dt="2025-11-04T12:03:41.725" v="84" actId="1076"/>
        <pc:sldMkLst>
          <pc:docMk/>
          <pc:sldMk cId="4283759237" sldId="286"/>
        </pc:sldMkLst>
        <pc:spChg chg="mod">
          <ac:chgData name="Marina BIANCHI GALANTI" userId="f255c062-a8a8-46ad-88da-fcddefdb23c7" providerId="ADAL" clId="{5347BCD9-9C47-41FF-80F5-EFA9388AE181}" dt="2025-11-04T11:50:19.227" v="67" actId="1076"/>
          <ac:spMkLst>
            <pc:docMk/>
            <pc:sldMk cId="4283759237" sldId="286"/>
            <ac:spMk id="2" creationId="{018D9D35-6FAD-1DC1-BDD4-7AF01E6A1FDC}"/>
          </ac:spMkLst>
        </pc:spChg>
        <pc:spChg chg="mod">
          <ac:chgData name="Marina BIANCHI GALANTI" userId="f255c062-a8a8-46ad-88da-fcddefdb23c7" providerId="ADAL" clId="{5347BCD9-9C47-41FF-80F5-EFA9388AE181}" dt="2025-11-04T12:03:24.775" v="81" actId="1076"/>
          <ac:spMkLst>
            <pc:docMk/>
            <pc:sldMk cId="4283759237" sldId="286"/>
            <ac:spMk id="17" creationId="{5EFB9279-901B-1619-0A81-34DAF4A3A29C}"/>
          </ac:spMkLst>
        </pc:spChg>
        <pc:spChg chg="mod">
          <ac:chgData name="Marina BIANCHI GALANTI" userId="f255c062-a8a8-46ad-88da-fcddefdb23c7" providerId="ADAL" clId="{5347BCD9-9C47-41FF-80F5-EFA9388AE181}" dt="2025-11-04T12:03:38.254" v="83" actId="1076"/>
          <ac:spMkLst>
            <pc:docMk/>
            <pc:sldMk cId="4283759237" sldId="286"/>
            <ac:spMk id="18" creationId="{B388CDDB-E19A-005C-70B8-EDD638842F20}"/>
          </ac:spMkLst>
        </pc:spChg>
        <pc:picChg chg="mod">
          <ac:chgData name="Marina BIANCHI GALANTI" userId="f255c062-a8a8-46ad-88da-fcddefdb23c7" providerId="ADAL" clId="{5347BCD9-9C47-41FF-80F5-EFA9388AE181}" dt="2025-11-04T12:03:31.807" v="82" actId="1076"/>
          <ac:picMkLst>
            <pc:docMk/>
            <pc:sldMk cId="4283759237" sldId="286"/>
            <ac:picMk id="11" creationId="{B42A235C-C0CB-7CF2-4B6F-225729E85F2C}"/>
          </ac:picMkLst>
        </pc:picChg>
        <pc:picChg chg="mod">
          <ac:chgData name="Marina BIANCHI GALANTI" userId="f255c062-a8a8-46ad-88da-fcddefdb23c7" providerId="ADAL" clId="{5347BCD9-9C47-41FF-80F5-EFA9388AE181}" dt="2025-11-04T12:03:41.725" v="84" actId="1076"/>
          <ac:picMkLst>
            <pc:docMk/>
            <pc:sldMk cId="4283759237" sldId="286"/>
            <ac:picMk id="25" creationId="{BAA36732-12B5-0F45-D07A-AFB75F5E2AE0}"/>
          </ac:picMkLst>
        </pc:picChg>
      </pc:sldChg>
      <pc:sldChg chg="addSp delSp modSp mod modClrScheme chgLayout">
        <pc:chgData name="Marina BIANCHI GALANTI" userId="f255c062-a8a8-46ad-88da-fcddefdb23c7" providerId="ADAL" clId="{5347BCD9-9C47-41FF-80F5-EFA9388AE181}" dt="2025-11-18T06:12:44.783" v="324" actId="113"/>
        <pc:sldMkLst>
          <pc:docMk/>
          <pc:sldMk cId="1636260866" sldId="2563"/>
        </pc:sldMkLst>
        <pc:spChg chg="mod ord">
          <ac:chgData name="Marina BIANCHI GALANTI" userId="f255c062-a8a8-46ad-88da-fcddefdb23c7" providerId="ADAL" clId="{5347BCD9-9C47-41FF-80F5-EFA9388AE181}" dt="2025-11-18T06:12:44.783" v="324" actId="113"/>
          <ac:spMkLst>
            <pc:docMk/>
            <pc:sldMk cId="1636260866" sldId="2563"/>
            <ac:spMk id="4" creationId="{43875BF0-1DB1-E5C5-14C7-28AA94C44D18}"/>
          </ac:spMkLst>
        </pc:spChg>
        <pc:spChg chg="add mod">
          <ac:chgData name="Marina BIANCHI GALANTI" userId="f255c062-a8a8-46ad-88da-fcddefdb23c7" providerId="ADAL" clId="{5347BCD9-9C47-41FF-80F5-EFA9388AE181}" dt="2025-11-04T12:21:46.529" v="307" actId="26606"/>
          <ac:spMkLst>
            <pc:docMk/>
            <pc:sldMk cId="1636260866" sldId="2563"/>
            <ac:spMk id="1033" creationId="{3CBA25F5-3166-0A35-8808-0CB4F365469E}"/>
          </ac:spMkLst>
        </pc:spChg>
        <pc:picChg chg="add mod ord">
          <ac:chgData name="Marina BIANCHI GALANTI" userId="f255c062-a8a8-46ad-88da-fcddefdb23c7" providerId="ADAL" clId="{5347BCD9-9C47-41FF-80F5-EFA9388AE181}" dt="2025-11-04T12:21:54.416" v="309" actId="1076"/>
          <ac:picMkLst>
            <pc:docMk/>
            <pc:sldMk cId="1636260866" sldId="2563"/>
            <ac:picMk id="1026" creationId="{1F313B73-7D8D-5192-04AB-EF4D83CAC114}"/>
          </ac:picMkLst>
        </pc:picChg>
      </pc:sldChg>
      <pc:sldChg chg="addSp delSp modSp mod">
        <pc:chgData name="Marina BIANCHI GALANTI" userId="f255c062-a8a8-46ad-88da-fcddefdb23c7" providerId="ADAL" clId="{5347BCD9-9C47-41FF-80F5-EFA9388AE181}" dt="2025-11-18T06:13:38.218" v="383" actId="20577"/>
        <pc:sldMkLst>
          <pc:docMk/>
          <pc:sldMk cId="2686771341" sldId="2564"/>
        </pc:sldMkLst>
        <pc:spChg chg="mod">
          <ac:chgData name="Marina BIANCHI GALANTI" userId="f255c062-a8a8-46ad-88da-fcddefdb23c7" providerId="ADAL" clId="{5347BCD9-9C47-41FF-80F5-EFA9388AE181}" dt="2025-11-04T11:45:35.454" v="57" actId="255"/>
          <ac:spMkLst>
            <pc:docMk/>
            <pc:sldMk cId="2686771341" sldId="2564"/>
            <ac:spMk id="2" creationId="{2EF4683D-8B1C-41D2-1A18-3D8C7B9F4EE0}"/>
          </ac:spMkLst>
        </pc:spChg>
        <pc:spChg chg="mod">
          <ac:chgData name="Marina BIANCHI GALANTI" userId="f255c062-a8a8-46ad-88da-fcddefdb23c7" providerId="ADAL" clId="{5347BCD9-9C47-41FF-80F5-EFA9388AE181}" dt="2025-11-18T06:13:38.218" v="383" actId="20577"/>
          <ac:spMkLst>
            <pc:docMk/>
            <pc:sldMk cId="2686771341" sldId="2564"/>
            <ac:spMk id="4" creationId="{5EA8D89E-DCC3-81C8-0470-DA47CE5C6C41}"/>
          </ac:spMkLst>
        </pc:spChg>
        <pc:picChg chg="add mod">
          <ac:chgData name="Marina BIANCHI GALANTI" userId="f255c062-a8a8-46ad-88da-fcddefdb23c7" providerId="ADAL" clId="{5347BCD9-9C47-41FF-80F5-EFA9388AE181}" dt="2025-11-04T12:11:42.862" v="124" actId="1076"/>
          <ac:picMkLst>
            <pc:docMk/>
            <pc:sldMk cId="2686771341" sldId="2564"/>
            <ac:picMk id="8" creationId="{AC0ADA10-1ED6-9CF9-2C8C-276F5AAE7590}"/>
          </ac:picMkLst>
        </pc:picChg>
      </pc:sldChg>
      <pc:sldChg chg="addSp delSp modSp mod modClrScheme chgLayout">
        <pc:chgData name="Marina BIANCHI GALANTI" userId="f255c062-a8a8-46ad-88da-fcddefdb23c7" providerId="ADAL" clId="{5347BCD9-9C47-41FF-80F5-EFA9388AE181}" dt="2025-11-04T12:22:44.932" v="320" actId="1076"/>
        <pc:sldMkLst>
          <pc:docMk/>
          <pc:sldMk cId="41013639" sldId="2565"/>
        </pc:sldMkLst>
        <pc:spChg chg="mod ord">
          <ac:chgData name="Marina BIANCHI GALANTI" userId="f255c062-a8a8-46ad-88da-fcddefdb23c7" providerId="ADAL" clId="{5347BCD9-9C47-41FF-80F5-EFA9388AE181}" dt="2025-11-04T12:22:31.213" v="316" actId="1076"/>
          <ac:spMkLst>
            <pc:docMk/>
            <pc:sldMk cId="41013639" sldId="2565"/>
            <ac:spMk id="2" creationId="{F62E6944-678A-5C80-6346-A6F6F01C0258}"/>
          </ac:spMkLst>
        </pc:spChg>
        <pc:spChg chg="mod ord">
          <ac:chgData name="Marina BIANCHI GALANTI" userId="f255c062-a8a8-46ad-88da-fcddefdb23c7" providerId="ADAL" clId="{5347BCD9-9C47-41FF-80F5-EFA9388AE181}" dt="2025-11-04T12:22:38.852" v="318" actId="1076"/>
          <ac:spMkLst>
            <pc:docMk/>
            <pc:sldMk cId="41013639" sldId="2565"/>
            <ac:spMk id="4" creationId="{E3F30E48-501B-BC83-7F6A-51BDF8687E92}"/>
          </ac:spMkLst>
        </pc:spChg>
        <pc:spChg chg="add mod">
          <ac:chgData name="Marina BIANCHI GALANTI" userId="f255c062-a8a8-46ad-88da-fcddefdb23c7" providerId="ADAL" clId="{5347BCD9-9C47-41FF-80F5-EFA9388AE181}" dt="2025-11-04T12:22:24.791" v="312" actId="26606"/>
          <ac:spMkLst>
            <pc:docMk/>
            <pc:sldMk cId="41013639" sldId="2565"/>
            <ac:spMk id="15" creationId="{1CEA34CF-C7AB-AA43-3905-734E09FD53ED}"/>
          </ac:spMkLst>
        </pc:spChg>
        <pc:picChg chg="add mod">
          <ac:chgData name="Marina BIANCHI GALANTI" userId="f255c062-a8a8-46ad-88da-fcddefdb23c7" providerId="ADAL" clId="{5347BCD9-9C47-41FF-80F5-EFA9388AE181}" dt="2025-11-04T12:22:44.932" v="320" actId="1076"/>
          <ac:picMkLst>
            <pc:docMk/>
            <pc:sldMk cId="41013639" sldId="2565"/>
            <ac:picMk id="8" creationId="{7D0A1D4A-6FC4-AECA-47A1-B6F6FA87C1F4}"/>
          </ac:picMkLst>
        </pc:picChg>
      </pc:sldChg>
      <pc:sldChg chg="modSp mod">
        <pc:chgData name="Marina BIANCHI GALANTI" userId="f255c062-a8a8-46ad-88da-fcddefdb23c7" providerId="ADAL" clId="{5347BCD9-9C47-41FF-80F5-EFA9388AE181}" dt="2025-11-04T11:45:52.237" v="59" actId="255"/>
        <pc:sldMkLst>
          <pc:docMk/>
          <pc:sldMk cId="3029854764" sldId="2566"/>
        </pc:sldMkLst>
        <pc:spChg chg="mod">
          <ac:chgData name="Marina BIANCHI GALANTI" userId="f255c062-a8a8-46ad-88da-fcddefdb23c7" providerId="ADAL" clId="{5347BCD9-9C47-41FF-80F5-EFA9388AE181}" dt="2025-11-04T11:45:52.237" v="59" actId="255"/>
          <ac:spMkLst>
            <pc:docMk/>
            <pc:sldMk cId="3029854764" sldId="2566"/>
            <ac:spMk id="2" creationId="{41CB5BFA-A2FC-3A37-27DB-72BC9D99ED73}"/>
          </ac:spMkLst>
        </pc:spChg>
        <pc:graphicFrameChg chg="mod">
          <ac:chgData name="Marina BIANCHI GALANTI" userId="f255c062-a8a8-46ad-88da-fcddefdb23c7" providerId="ADAL" clId="{5347BCD9-9C47-41FF-80F5-EFA9388AE181}" dt="2025-11-04T11:45:00.783" v="54" actId="2711"/>
          <ac:graphicFrameMkLst>
            <pc:docMk/>
            <pc:sldMk cId="3029854764" sldId="2566"/>
            <ac:graphicFrameMk id="4" creationId="{A6F0A8E1-623D-44D3-8ACD-453CEAEA58E8}"/>
          </ac:graphicFrameMkLst>
        </pc:graphicFrameChg>
      </pc:sldChg>
      <pc:sldChg chg="modSp mod">
        <pc:chgData name="Marina BIANCHI GALANTI" userId="f255c062-a8a8-46ad-88da-fcddefdb23c7" providerId="ADAL" clId="{5347BCD9-9C47-41FF-80F5-EFA9388AE181}" dt="2025-11-04T11:46:06.151" v="62" actId="1076"/>
        <pc:sldMkLst>
          <pc:docMk/>
          <pc:sldMk cId="380069696" sldId="2567"/>
        </pc:sldMkLst>
        <pc:spChg chg="mod">
          <ac:chgData name="Marina BIANCHI GALANTI" userId="f255c062-a8a8-46ad-88da-fcddefdb23c7" providerId="ADAL" clId="{5347BCD9-9C47-41FF-80F5-EFA9388AE181}" dt="2025-11-04T11:46:06.151" v="62" actId="1076"/>
          <ac:spMkLst>
            <pc:docMk/>
            <pc:sldMk cId="380069696" sldId="2567"/>
            <ac:spMk id="2" creationId="{1F48F73E-F0AD-D988-5BE8-0E07E018DAC7}"/>
          </ac:spMkLst>
        </pc:spChg>
      </pc:sldChg>
      <pc:sldChg chg="addSp delSp modSp mod">
        <pc:chgData name="Marina BIANCHI GALANTI" userId="f255c062-a8a8-46ad-88da-fcddefdb23c7" providerId="ADAL" clId="{5347BCD9-9C47-41FF-80F5-EFA9388AE181}" dt="2025-11-04T12:17:53.797" v="285" actId="1076"/>
        <pc:sldMkLst>
          <pc:docMk/>
          <pc:sldMk cId="726999314" sldId="2568"/>
        </pc:sldMkLst>
        <pc:spChg chg="mod">
          <ac:chgData name="Marina BIANCHI GALANTI" userId="f255c062-a8a8-46ad-88da-fcddefdb23c7" providerId="ADAL" clId="{5347BCD9-9C47-41FF-80F5-EFA9388AE181}" dt="2025-11-04T11:46:32.288" v="65" actId="255"/>
          <ac:spMkLst>
            <pc:docMk/>
            <pc:sldMk cId="726999314" sldId="2568"/>
            <ac:spMk id="2" creationId="{C79C686B-6549-0C02-23DD-AB4F14FF0E11}"/>
          </ac:spMkLst>
        </pc:spChg>
        <pc:spChg chg="add">
          <ac:chgData name="Marina BIANCHI GALANTI" userId="f255c062-a8a8-46ad-88da-fcddefdb23c7" providerId="ADAL" clId="{5347BCD9-9C47-41FF-80F5-EFA9388AE181}" dt="2025-11-04T12:16:16.724" v="223"/>
          <ac:spMkLst>
            <pc:docMk/>
            <pc:sldMk cId="726999314" sldId="2568"/>
            <ac:spMk id="7" creationId="{5D57A615-7A34-E55B-4321-6B5357AA9050}"/>
          </ac:spMkLst>
        </pc:spChg>
        <pc:picChg chg="add mod">
          <ac:chgData name="Marina BIANCHI GALANTI" userId="f255c062-a8a8-46ad-88da-fcddefdb23c7" providerId="ADAL" clId="{5347BCD9-9C47-41FF-80F5-EFA9388AE181}" dt="2025-11-04T12:17:53.797" v="285" actId="1076"/>
          <ac:picMkLst>
            <pc:docMk/>
            <pc:sldMk cId="726999314" sldId="2568"/>
            <ac:picMk id="12" creationId="{12917FBC-30AE-2D9E-9CA5-D671D1D0E709}"/>
          </ac:picMkLst>
        </pc:picChg>
      </pc:sldChg>
      <pc:sldChg chg="delSp modSp new mod ord">
        <pc:chgData name="Marina BIANCHI GALANTI" userId="f255c062-a8a8-46ad-88da-fcddefdb23c7" providerId="ADAL" clId="{5347BCD9-9C47-41FF-80F5-EFA9388AE181}" dt="2025-11-04T12:20:56.061" v="298" actId="478"/>
        <pc:sldMkLst>
          <pc:docMk/>
          <pc:sldMk cId="853693819" sldId="2569"/>
        </pc:sldMkLst>
        <pc:spChg chg="mod">
          <ac:chgData name="Marina BIANCHI GALANTI" userId="f255c062-a8a8-46ad-88da-fcddefdb23c7" providerId="ADAL" clId="{5347BCD9-9C47-41FF-80F5-EFA9388AE181}" dt="2025-11-04T12:20:51.960" v="297" actId="20577"/>
          <ac:spMkLst>
            <pc:docMk/>
            <pc:sldMk cId="853693819" sldId="2569"/>
            <ac:spMk id="2" creationId="{09E189F5-2888-248A-5544-14BA9F913661}"/>
          </ac:spMkLst>
        </pc:spChg>
      </pc:sldChg>
      <pc:sldChg chg="addSp modSp new mod">
        <pc:chgData name="Marina BIANCHI GALANTI" userId="f255c062-a8a8-46ad-88da-fcddefdb23c7" providerId="ADAL" clId="{5347BCD9-9C47-41FF-80F5-EFA9388AE181}" dt="2025-11-18T06:11:18.476" v="323" actId="1076"/>
        <pc:sldMkLst>
          <pc:docMk/>
          <pc:sldMk cId="2465061898" sldId="2570"/>
        </pc:sldMkLst>
        <pc:picChg chg="add mod">
          <ac:chgData name="Marina BIANCHI GALANTI" userId="f255c062-a8a8-46ad-88da-fcddefdb23c7" providerId="ADAL" clId="{5347BCD9-9C47-41FF-80F5-EFA9388AE181}" dt="2025-11-18T06:11:18.476" v="323" actId="1076"/>
          <ac:picMkLst>
            <pc:docMk/>
            <pc:sldMk cId="2465061898" sldId="2570"/>
            <ac:picMk id="7" creationId="{C721FAC3-900D-C7BF-B694-EAB69A98979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C7EC3-6600-40E0-92B7-8732B824652F}"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A82C73E8-408C-4293-9765-089BC4ED9D83}">
      <dgm:prSet/>
      <dgm:spPr/>
      <dgm:t>
        <a:bodyPr/>
        <a:lstStyle/>
        <a:p>
          <a:pPr>
            <a:lnSpc>
              <a:spcPct val="100000"/>
            </a:lnSpc>
            <a:defRPr b="1"/>
          </a:pPr>
          <a:r>
            <a:rPr lang="en-US" dirty="0">
              <a:latin typeface="Haffer" pitchFamily="2" charset="0"/>
              <a:cs typeface="Haffer" pitchFamily="2" charset="0"/>
            </a:rPr>
            <a:t>Mises au vert pour équipes – Actions </a:t>
          </a:r>
          <a:r>
            <a:rPr lang="en-US" dirty="0" err="1">
              <a:latin typeface="Haffer" pitchFamily="2" charset="0"/>
              <a:cs typeface="Haffer" pitchFamily="2" charset="0"/>
            </a:rPr>
            <a:t>citoyennes</a:t>
          </a:r>
          <a:endParaRPr lang="en-US" dirty="0">
            <a:latin typeface="Haffer" pitchFamily="2" charset="0"/>
            <a:cs typeface="Haffer" pitchFamily="2" charset="0"/>
          </a:endParaRPr>
        </a:p>
      </dgm:t>
    </dgm:pt>
    <dgm:pt modelId="{C61A57BD-E4B6-4F30-BDF5-DC0048F59E8D}" type="parTrans" cxnId="{C42D40D1-E357-4702-8697-AEE914B5BDD6}">
      <dgm:prSet/>
      <dgm:spPr/>
      <dgm:t>
        <a:bodyPr/>
        <a:lstStyle/>
        <a:p>
          <a:endParaRPr lang="en-US"/>
        </a:p>
      </dgm:t>
    </dgm:pt>
    <dgm:pt modelId="{4E2B7874-3892-41D2-B4C1-5391404C0CD9}" type="sibTrans" cxnId="{C42D40D1-E357-4702-8697-AEE914B5BDD6}">
      <dgm:prSet/>
      <dgm:spPr/>
      <dgm:t>
        <a:bodyPr/>
        <a:lstStyle/>
        <a:p>
          <a:pPr>
            <a:lnSpc>
              <a:spcPct val="100000"/>
            </a:lnSpc>
            <a:defRPr b="1"/>
          </a:pPr>
          <a:endParaRPr lang="en-US"/>
        </a:p>
      </dgm:t>
    </dgm:pt>
    <dgm:pt modelId="{8A821B9A-2DAF-44D7-853D-CD877B9798C9}">
      <dgm:prSet custT="1"/>
      <dgm:spPr/>
      <dgm:t>
        <a:bodyPr/>
        <a:lstStyle/>
        <a:p>
          <a:pPr>
            <a:lnSpc>
              <a:spcPct val="100000"/>
            </a:lnSpc>
            <a:defRPr b="1"/>
          </a:pPr>
          <a:r>
            <a:rPr lang="fr-CH" sz="1800" noProof="0" dirty="0">
              <a:latin typeface="Haffer" pitchFamily="2" charset="0"/>
              <a:cs typeface="Haffer" pitchFamily="2" charset="0"/>
            </a:rPr>
            <a:t>Célébration des succès</a:t>
          </a:r>
        </a:p>
      </dgm:t>
    </dgm:pt>
    <dgm:pt modelId="{0C4A8F9C-4CF9-4EB6-B04B-8A4F9CE943AE}" type="parTrans" cxnId="{39A7C242-CE0B-4422-AD1D-E578A233F9E8}">
      <dgm:prSet/>
      <dgm:spPr/>
      <dgm:t>
        <a:bodyPr/>
        <a:lstStyle/>
        <a:p>
          <a:endParaRPr lang="en-US"/>
        </a:p>
      </dgm:t>
    </dgm:pt>
    <dgm:pt modelId="{0C1FC84E-02A7-4E53-9D8B-3D1E6EFAAC31}" type="sibTrans" cxnId="{39A7C242-CE0B-4422-AD1D-E578A233F9E8}">
      <dgm:prSet/>
      <dgm:spPr/>
      <dgm:t>
        <a:bodyPr/>
        <a:lstStyle/>
        <a:p>
          <a:pPr>
            <a:lnSpc>
              <a:spcPct val="100000"/>
            </a:lnSpc>
            <a:defRPr b="1"/>
          </a:pPr>
          <a:endParaRPr lang="en-US"/>
        </a:p>
      </dgm:t>
    </dgm:pt>
    <dgm:pt modelId="{6DFF2EE3-3E33-4488-8E96-336FA4F7F726}">
      <dgm:prSet custT="1"/>
      <dgm:spPr/>
      <dgm:t>
        <a:bodyPr/>
        <a:lstStyle/>
        <a:p>
          <a:pPr>
            <a:lnSpc>
              <a:spcPct val="100000"/>
            </a:lnSpc>
          </a:pPr>
          <a:r>
            <a:rPr lang="fr-CH" sz="1600" noProof="0" dirty="0"/>
            <a:t>La réussite des projets est célébrée par des événements internes et sorties originales.</a:t>
          </a:r>
        </a:p>
      </dgm:t>
    </dgm:pt>
    <dgm:pt modelId="{BC8BC1E1-E54F-4070-91BE-4AE8C23EACB9}" type="parTrans" cxnId="{D28E0DA6-BFA9-4F8F-8647-04A3D7AA5C6D}">
      <dgm:prSet/>
      <dgm:spPr/>
      <dgm:t>
        <a:bodyPr/>
        <a:lstStyle/>
        <a:p>
          <a:endParaRPr lang="en-US"/>
        </a:p>
      </dgm:t>
    </dgm:pt>
    <dgm:pt modelId="{C86FF673-E144-401E-AB67-226427CA4EB3}" type="sibTrans" cxnId="{D28E0DA6-BFA9-4F8F-8647-04A3D7AA5C6D}">
      <dgm:prSet/>
      <dgm:spPr/>
      <dgm:t>
        <a:bodyPr/>
        <a:lstStyle/>
        <a:p>
          <a:endParaRPr lang="en-US"/>
        </a:p>
      </dgm:t>
    </dgm:pt>
    <dgm:pt modelId="{32F9ED8B-6E17-4324-AB8B-03EFED2C7D6B}">
      <dgm:prSet/>
      <dgm:spPr/>
      <dgm:t>
        <a:bodyPr/>
        <a:lstStyle/>
        <a:p>
          <a:pPr>
            <a:lnSpc>
              <a:spcPct val="100000"/>
            </a:lnSpc>
            <a:defRPr b="1"/>
          </a:pPr>
          <a:r>
            <a:rPr lang="fr-CH" noProof="0" dirty="0">
              <a:latin typeface="Haffer" pitchFamily="2" charset="0"/>
              <a:cs typeface="Haffer" pitchFamily="2" charset="0"/>
            </a:rPr>
            <a:t>Reconnaissance et motivation</a:t>
          </a:r>
        </a:p>
      </dgm:t>
    </dgm:pt>
    <dgm:pt modelId="{4A235673-D724-402B-BC9A-64F56B2591FF}" type="parTrans" cxnId="{85856DA2-A5A9-414A-B463-6A2884E89CBA}">
      <dgm:prSet/>
      <dgm:spPr/>
      <dgm:t>
        <a:bodyPr/>
        <a:lstStyle/>
        <a:p>
          <a:endParaRPr lang="en-US"/>
        </a:p>
      </dgm:t>
    </dgm:pt>
    <dgm:pt modelId="{A836A8ED-EF2B-42D0-A38D-AAA58148AD96}" type="sibTrans" cxnId="{85856DA2-A5A9-414A-B463-6A2884E89CBA}">
      <dgm:prSet/>
      <dgm:spPr/>
      <dgm:t>
        <a:bodyPr/>
        <a:lstStyle/>
        <a:p>
          <a:pPr>
            <a:lnSpc>
              <a:spcPct val="100000"/>
            </a:lnSpc>
            <a:defRPr b="1"/>
          </a:pPr>
          <a:endParaRPr lang="en-US"/>
        </a:p>
      </dgm:t>
    </dgm:pt>
    <dgm:pt modelId="{EDEE635D-1C3E-4DC2-8156-BD79876E5021}">
      <dgm:prSet custT="1"/>
      <dgm:spPr/>
      <dgm:t>
        <a:bodyPr/>
        <a:lstStyle/>
        <a:p>
          <a:pPr>
            <a:lnSpc>
              <a:spcPct val="100000"/>
            </a:lnSpc>
          </a:pPr>
          <a:r>
            <a:rPr lang="fr-CH" sz="1600" noProof="0" dirty="0"/>
            <a:t>Les primes, la valorisation individuelle et collective ainsi que une  culture de feedback réussie renforcent la motivation et le sentiment d’appartenance.</a:t>
          </a:r>
        </a:p>
      </dgm:t>
    </dgm:pt>
    <dgm:pt modelId="{338BB7F4-CC69-451D-A254-A6E27E3EF69C}" type="parTrans" cxnId="{65AF6F72-B426-4219-894A-0621AED51B85}">
      <dgm:prSet/>
      <dgm:spPr/>
      <dgm:t>
        <a:bodyPr/>
        <a:lstStyle/>
        <a:p>
          <a:endParaRPr lang="en-US"/>
        </a:p>
      </dgm:t>
    </dgm:pt>
    <dgm:pt modelId="{A0A97717-FBB5-4FD1-9613-CD699C6B2F70}" type="sibTrans" cxnId="{65AF6F72-B426-4219-894A-0621AED51B85}">
      <dgm:prSet/>
      <dgm:spPr/>
      <dgm:t>
        <a:bodyPr/>
        <a:lstStyle/>
        <a:p>
          <a:endParaRPr lang="en-US"/>
        </a:p>
      </dgm:t>
    </dgm:pt>
    <dgm:pt modelId="{08468792-7C48-420F-AA1D-62A93ED37AFD}" type="pres">
      <dgm:prSet presAssocID="{6B7C7EC3-6600-40E0-92B7-8732B824652F}" presName="Root" presStyleCnt="0">
        <dgm:presLayoutVars>
          <dgm:dir/>
          <dgm:resizeHandles val="exact"/>
        </dgm:presLayoutVars>
      </dgm:prSet>
      <dgm:spPr/>
    </dgm:pt>
    <dgm:pt modelId="{A40FF630-2925-4C01-BD1A-F49332A9279B}" type="pres">
      <dgm:prSet presAssocID="{A82C73E8-408C-4293-9765-089BC4ED9D83}" presName="Composite" presStyleCnt="0"/>
      <dgm:spPr/>
    </dgm:pt>
    <dgm:pt modelId="{CE52222D-A957-475F-BE1E-11F2FD41CCC5}" type="pres">
      <dgm:prSet presAssocID="{A82C73E8-408C-4293-9765-089BC4ED9D83}" presName="Picture" presStyleLbl="node1" presStyleIdx="0" presStyleCnt="3" custAng="355535" custLinFactX="300000" custLinFactNeighborX="319722" custLinFactNeighborY="8489"/>
      <dgm:spPr>
        <a:blipFill rotWithShape="1">
          <a:blip xmlns:r="http://schemas.openxmlformats.org/officeDocument/2006/relationships" r:embed="rId1"/>
          <a:srcRect/>
          <a:stretch>
            <a:fillRect t="-12000" b="-12000"/>
          </a:stretch>
        </a:blipFill>
      </dgm:spPr>
      <dgm:extLst>
        <a:ext uri="{E40237B7-FDA0-4F09-8148-C483321AD2D9}">
          <dgm14:cNvPr xmlns:dgm14="http://schemas.microsoft.com/office/drawing/2010/diagram" id="0" name="" descr="Groupe d’enfants et leur enseignant/guide participant aux activités du camp d’été."/>
        </a:ext>
      </dgm:extLst>
    </dgm:pt>
    <dgm:pt modelId="{11E82A36-0279-499A-9495-7290288BAEE1}" type="pres">
      <dgm:prSet presAssocID="{A82C73E8-408C-4293-9765-089BC4ED9D83}" presName="Subtitle" presStyleLbl="revTx" presStyleIdx="0" presStyleCnt="6">
        <dgm:presLayoutVars>
          <dgm:chMax val="0"/>
          <dgm:bulletEnabled/>
        </dgm:presLayoutVars>
      </dgm:prSet>
      <dgm:spPr/>
    </dgm:pt>
    <dgm:pt modelId="{C02A9967-DCA4-4F34-8C7C-5AEF0B97CF4C}" type="pres">
      <dgm:prSet presAssocID="{A82C73E8-408C-4293-9765-089BC4ED9D83}" presName="Description" presStyleLbl="revTx" presStyleIdx="1" presStyleCnt="6" custScaleY="12763" custLinFactNeighborX="4663" custLinFactNeighborY="51260">
        <dgm:presLayoutVars>
          <dgm:bulletEnabled/>
        </dgm:presLayoutVars>
      </dgm:prSet>
      <dgm:spPr/>
    </dgm:pt>
    <dgm:pt modelId="{A97745D1-B394-49D9-9A51-353A51253FD6}" type="pres">
      <dgm:prSet presAssocID="{4E2B7874-3892-41D2-B4C1-5391404C0CD9}" presName="sibTrans" presStyleLbl="sibTrans2D1" presStyleIdx="0" presStyleCnt="0"/>
      <dgm:spPr/>
    </dgm:pt>
    <dgm:pt modelId="{4FBE7973-E0BD-4F71-BC84-241F845F946B}" type="pres">
      <dgm:prSet presAssocID="{8A821B9A-2DAF-44D7-853D-CD877B9798C9}" presName="Composite" presStyleCnt="0"/>
      <dgm:spPr/>
    </dgm:pt>
    <dgm:pt modelId="{17614B4F-F213-4569-8484-90AB6D16063B}" type="pres">
      <dgm:prSet presAssocID="{8A821B9A-2DAF-44D7-853D-CD877B9798C9}"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24749" r="23749" b="-4"/>
          <a:stretch/>
        </a:blipFill>
      </dgm:spPr>
      <dgm:extLst>
        <a:ext uri="{E40237B7-FDA0-4F09-8148-C483321AD2D9}">
          <dgm14:cNvPr xmlns:dgm14="http://schemas.microsoft.com/office/drawing/2010/diagram" id="0" name="" descr="Rameurs transportant un bateau au-dessus de leurs têtes sur un quai"/>
        </a:ext>
      </dgm:extLst>
    </dgm:pt>
    <dgm:pt modelId="{D3C226A2-8C76-4F0F-A7B4-AC32877B8F3B}" type="pres">
      <dgm:prSet presAssocID="{8A821B9A-2DAF-44D7-853D-CD877B9798C9}" presName="Subtitle" presStyleLbl="revTx" presStyleIdx="2" presStyleCnt="6" custLinFactNeighborY="51369">
        <dgm:presLayoutVars>
          <dgm:chMax val="0"/>
          <dgm:bulletEnabled/>
        </dgm:presLayoutVars>
      </dgm:prSet>
      <dgm:spPr/>
    </dgm:pt>
    <dgm:pt modelId="{B25CB925-6325-47FA-9501-74F85038934F}" type="pres">
      <dgm:prSet presAssocID="{8A821B9A-2DAF-44D7-853D-CD877B9798C9}" presName="Description" presStyleLbl="revTx" presStyleIdx="3" presStyleCnt="6" custLinFactNeighborY="14473">
        <dgm:presLayoutVars>
          <dgm:bulletEnabled/>
        </dgm:presLayoutVars>
      </dgm:prSet>
      <dgm:spPr/>
    </dgm:pt>
    <dgm:pt modelId="{61B18864-ECC8-4C4D-B41D-359F1E8F12BC}" type="pres">
      <dgm:prSet presAssocID="{0C1FC84E-02A7-4E53-9D8B-3D1E6EFAAC31}" presName="sibTrans" presStyleLbl="sibTrans2D1" presStyleIdx="0" presStyleCnt="0"/>
      <dgm:spPr/>
    </dgm:pt>
    <dgm:pt modelId="{22CA0827-E86B-425E-95C4-3315C9C5723E}" type="pres">
      <dgm:prSet presAssocID="{32F9ED8B-6E17-4324-AB8B-03EFED2C7D6B}" presName="Composite" presStyleCnt="0"/>
      <dgm:spPr/>
    </dgm:pt>
    <dgm:pt modelId="{E36DAAAF-755E-458A-9456-0B7C508D7F36}" type="pres">
      <dgm:prSet presAssocID="{32F9ED8B-6E17-4324-AB8B-03EFED2C7D6B}"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423" r="38072" b="-9"/>
          <a:stretch/>
        </a:blipFill>
      </dgm:spPr>
      <dgm:extLst>
        <a:ext uri="{E40237B7-FDA0-4F09-8148-C483321AD2D9}">
          <dgm14:cNvPr xmlns:dgm14="http://schemas.microsoft.com/office/drawing/2010/diagram" id="0" name="" descr="Papier de récompense de trophée sur fond bleu avec du papier de note autocollant. Des papiers collants colorés en forme de flèche pointent. Composition horizontale avec espace de copie."/>
        </a:ext>
      </dgm:extLst>
    </dgm:pt>
    <dgm:pt modelId="{F703D0D6-3F7D-4850-888D-C2B1251211A1}" type="pres">
      <dgm:prSet presAssocID="{32F9ED8B-6E17-4324-AB8B-03EFED2C7D6B}" presName="Subtitle" presStyleLbl="revTx" presStyleIdx="4" presStyleCnt="6">
        <dgm:presLayoutVars>
          <dgm:chMax val="0"/>
          <dgm:bulletEnabled/>
        </dgm:presLayoutVars>
      </dgm:prSet>
      <dgm:spPr/>
    </dgm:pt>
    <dgm:pt modelId="{266D2625-2C62-4130-9D82-041ED652DCE5}" type="pres">
      <dgm:prSet presAssocID="{32F9ED8B-6E17-4324-AB8B-03EFED2C7D6B}" presName="Description" presStyleLbl="revTx" presStyleIdx="5" presStyleCnt="6">
        <dgm:presLayoutVars>
          <dgm:bulletEnabled/>
        </dgm:presLayoutVars>
      </dgm:prSet>
      <dgm:spPr/>
    </dgm:pt>
  </dgm:ptLst>
  <dgm:cxnLst>
    <dgm:cxn modelId="{6ACA8601-6F72-4B3D-84DE-1A638064B657}" type="presOf" srcId="{32F9ED8B-6E17-4324-AB8B-03EFED2C7D6B}" destId="{F703D0D6-3F7D-4850-888D-C2B1251211A1}" srcOrd="0" destOrd="0" presId="urn:microsoft.com/office/officeart/2024/3/layout/verticalVisualTextBlock1"/>
    <dgm:cxn modelId="{39A7C242-CE0B-4422-AD1D-E578A233F9E8}" srcId="{6B7C7EC3-6600-40E0-92B7-8732B824652F}" destId="{8A821B9A-2DAF-44D7-853D-CD877B9798C9}" srcOrd="1" destOrd="0" parTransId="{0C4A8F9C-4CF9-4EB6-B04B-8A4F9CE943AE}" sibTransId="{0C1FC84E-02A7-4E53-9D8B-3D1E6EFAAC31}"/>
    <dgm:cxn modelId="{65AF6F72-B426-4219-894A-0621AED51B85}" srcId="{32F9ED8B-6E17-4324-AB8B-03EFED2C7D6B}" destId="{EDEE635D-1C3E-4DC2-8156-BD79876E5021}" srcOrd="0" destOrd="0" parTransId="{338BB7F4-CC69-451D-A254-A6E27E3EF69C}" sibTransId="{A0A97717-FBB5-4FD1-9613-CD699C6B2F70}"/>
    <dgm:cxn modelId="{98CB419F-6214-4ECC-A242-13F2A91E7C74}" type="presOf" srcId="{8A821B9A-2DAF-44D7-853D-CD877B9798C9}" destId="{D3C226A2-8C76-4F0F-A7B4-AC32877B8F3B}" srcOrd="0" destOrd="0" presId="urn:microsoft.com/office/officeart/2024/3/layout/verticalVisualTextBlock1"/>
    <dgm:cxn modelId="{6282CAA0-2993-48DD-9051-F27AEF19F066}" type="presOf" srcId="{4E2B7874-3892-41D2-B4C1-5391404C0CD9}" destId="{A97745D1-B394-49D9-9A51-353A51253FD6}" srcOrd="0" destOrd="0" presId="urn:microsoft.com/office/officeart/2024/3/layout/verticalVisualTextBlock1"/>
    <dgm:cxn modelId="{85856DA2-A5A9-414A-B463-6A2884E89CBA}" srcId="{6B7C7EC3-6600-40E0-92B7-8732B824652F}" destId="{32F9ED8B-6E17-4324-AB8B-03EFED2C7D6B}" srcOrd="2" destOrd="0" parTransId="{4A235673-D724-402B-BC9A-64F56B2591FF}" sibTransId="{A836A8ED-EF2B-42D0-A38D-AAA58148AD96}"/>
    <dgm:cxn modelId="{D28E0DA6-BFA9-4F8F-8647-04A3D7AA5C6D}" srcId="{8A821B9A-2DAF-44D7-853D-CD877B9798C9}" destId="{6DFF2EE3-3E33-4488-8E96-336FA4F7F726}" srcOrd="0" destOrd="0" parTransId="{BC8BC1E1-E54F-4070-91BE-4AE8C23EACB9}" sibTransId="{C86FF673-E144-401E-AB67-226427CA4EB3}"/>
    <dgm:cxn modelId="{7172C9B3-51C3-488E-875A-2DCC716962B9}" type="presOf" srcId="{0C1FC84E-02A7-4E53-9D8B-3D1E6EFAAC31}" destId="{61B18864-ECC8-4C4D-B41D-359F1E8F12BC}" srcOrd="0" destOrd="0" presId="urn:microsoft.com/office/officeart/2024/3/layout/verticalVisualTextBlock1"/>
    <dgm:cxn modelId="{D12BD5B3-9A9D-46E6-AA93-A42E2A6F83A7}" type="presOf" srcId="{EDEE635D-1C3E-4DC2-8156-BD79876E5021}" destId="{266D2625-2C62-4130-9D82-041ED652DCE5}" srcOrd="0" destOrd="0" presId="urn:microsoft.com/office/officeart/2024/3/layout/verticalVisualTextBlock1"/>
    <dgm:cxn modelId="{B83973B6-4E8C-4C4F-8A1F-68BF21F09455}" type="presOf" srcId="{A82C73E8-408C-4293-9765-089BC4ED9D83}" destId="{11E82A36-0279-499A-9495-7290288BAEE1}" srcOrd="0" destOrd="0" presId="urn:microsoft.com/office/officeart/2024/3/layout/verticalVisualTextBlock1"/>
    <dgm:cxn modelId="{C42D40D1-E357-4702-8697-AEE914B5BDD6}" srcId="{6B7C7EC3-6600-40E0-92B7-8732B824652F}" destId="{A82C73E8-408C-4293-9765-089BC4ED9D83}" srcOrd="0" destOrd="0" parTransId="{C61A57BD-E4B6-4F30-BDF5-DC0048F59E8D}" sibTransId="{4E2B7874-3892-41D2-B4C1-5391404C0CD9}"/>
    <dgm:cxn modelId="{0EDB06EF-08B3-4187-9BAC-FA12361F8FF2}" type="presOf" srcId="{6B7C7EC3-6600-40E0-92B7-8732B824652F}" destId="{08468792-7C48-420F-AA1D-62A93ED37AFD}" srcOrd="0" destOrd="0" presId="urn:microsoft.com/office/officeart/2024/3/layout/verticalVisualTextBlock1"/>
    <dgm:cxn modelId="{22CB26F0-44D6-4DD6-B3CD-BFF091264A81}" type="presOf" srcId="{6DFF2EE3-3E33-4488-8E96-336FA4F7F726}" destId="{B25CB925-6325-47FA-9501-74F85038934F}" srcOrd="0" destOrd="0" presId="urn:microsoft.com/office/officeart/2024/3/layout/verticalVisualTextBlock1"/>
    <dgm:cxn modelId="{A173E0F0-2566-4C4E-A989-475092E2E3FF}" type="presParOf" srcId="{08468792-7C48-420F-AA1D-62A93ED37AFD}" destId="{A40FF630-2925-4C01-BD1A-F49332A9279B}" srcOrd="0" destOrd="0" presId="urn:microsoft.com/office/officeart/2024/3/layout/verticalVisualTextBlock1"/>
    <dgm:cxn modelId="{4BE775F2-3FBE-476F-BDFA-7C4C23186C96}" type="presParOf" srcId="{A40FF630-2925-4C01-BD1A-F49332A9279B}" destId="{CE52222D-A957-475F-BE1E-11F2FD41CCC5}" srcOrd="0" destOrd="0" presId="urn:microsoft.com/office/officeart/2024/3/layout/verticalVisualTextBlock1"/>
    <dgm:cxn modelId="{FCB7F6C0-227F-4A59-B05F-65C5F83726E8}" type="presParOf" srcId="{A40FF630-2925-4C01-BD1A-F49332A9279B}" destId="{11E82A36-0279-499A-9495-7290288BAEE1}" srcOrd="1" destOrd="0" presId="urn:microsoft.com/office/officeart/2024/3/layout/verticalVisualTextBlock1"/>
    <dgm:cxn modelId="{2CA8A5A5-E25F-47F6-9E00-CFF4CF9D110D}" type="presParOf" srcId="{A40FF630-2925-4C01-BD1A-F49332A9279B}" destId="{C02A9967-DCA4-4F34-8C7C-5AEF0B97CF4C}" srcOrd="2" destOrd="0" presId="urn:microsoft.com/office/officeart/2024/3/layout/verticalVisualTextBlock1"/>
    <dgm:cxn modelId="{79A0BAF5-C99A-4B91-B85E-18F3870F962C}" type="presParOf" srcId="{08468792-7C48-420F-AA1D-62A93ED37AFD}" destId="{A97745D1-B394-49D9-9A51-353A51253FD6}" srcOrd="1" destOrd="0" presId="urn:microsoft.com/office/officeart/2024/3/layout/verticalVisualTextBlock1"/>
    <dgm:cxn modelId="{24FA8BD8-BFBE-4F95-95E6-5B5869D5E8F5}" type="presParOf" srcId="{08468792-7C48-420F-AA1D-62A93ED37AFD}" destId="{4FBE7973-E0BD-4F71-BC84-241F845F946B}" srcOrd="2" destOrd="0" presId="urn:microsoft.com/office/officeart/2024/3/layout/verticalVisualTextBlock1"/>
    <dgm:cxn modelId="{277AB4EC-D23C-4970-AF59-6A6BA19AC698}" type="presParOf" srcId="{4FBE7973-E0BD-4F71-BC84-241F845F946B}" destId="{17614B4F-F213-4569-8484-90AB6D16063B}" srcOrd="0" destOrd="0" presId="urn:microsoft.com/office/officeart/2024/3/layout/verticalVisualTextBlock1"/>
    <dgm:cxn modelId="{4597D13B-5BD5-4BA0-A809-0D611EA8017B}" type="presParOf" srcId="{4FBE7973-E0BD-4F71-BC84-241F845F946B}" destId="{D3C226A2-8C76-4F0F-A7B4-AC32877B8F3B}" srcOrd="1" destOrd="0" presId="urn:microsoft.com/office/officeart/2024/3/layout/verticalVisualTextBlock1"/>
    <dgm:cxn modelId="{E2BCE933-F729-43B5-BB75-F4BF6BF547DA}" type="presParOf" srcId="{4FBE7973-E0BD-4F71-BC84-241F845F946B}" destId="{B25CB925-6325-47FA-9501-74F85038934F}" srcOrd="2" destOrd="0" presId="urn:microsoft.com/office/officeart/2024/3/layout/verticalVisualTextBlock1"/>
    <dgm:cxn modelId="{62CE2CAF-D180-45F2-A515-EEDA2A20B29E}" type="presParOf" srcId="{08468792-7C48-420F-AA1D-62A93ED37AFD}" destId="{61B18864-ECC8-4C4D-B41D-359F1E8F12BC}" srcOrd="3" destOrd="0" presId="urn:microsoft.com/office/officeart/2024/3/layout/verticalVisualTextBlock1"/>
    <dgm:cxn modelId="{9D3317A0-283D-482D-9D21-BB6DE3B47BD4}" type="presParOf" srcId="{08468792-7C48-420F-AA1D-62A93ED37AFD}" destId="{22CA0827-E86B-425E-95C4-3315C9C5723E}" srcOrd="4" destOrd="0" presId="urn:microsoft.com/office/officeart/2024/3/layout/verticalVisualTextBlock1"/>
    <dgm:cxn modelId="{06AC37CD-331D-4001-96FB-9E99A5F63785}" type="presParOf" srcId="{22CA0827-E86B-425E-95C4-3315C9C5723E}" destId="{E36DAAAF-755E-458A-9456-0B7C508D7F36}" srcOrd="0" destOrd="0" presId="urn:microsoft.com/office/officeart/2024/3/layout/verticalVisualTextBlock1"/>
    <dgm:cxn modelId="{E85E1307-6867-435E-9FE0-E751AA7E383E}" type="presParOf" srcId="{22CA0827-E86B-425E-95C4-3315C9C5723E}" destId="{F703D0D6-3F7D-4850-888D-C2B1251211A1}" srcOrd="1" destOrd="0" presId="urn:microsoft.com/office/officeart/2024/3/layout/verticalVisualTextBlock1"/>
    <dgm:cxn modelId="{F8583CB8-B669-4DD3-B7C8-BEE5C90697BF}" type="presParOf" srcId="{22CA0827-E86B-425E-95C4-3315C9C5723E}" destId="{266D2625-2C62-4130-9D82-041ED652DCE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2222D-A957-475F-BE1E-11F2FD41CCC5}">
      <dsp:nvSpPr>
        <dsp:cNvPr id="0" name=""/>
        <dsp:cNvSpPr/>
      </dsp:nvSpPr>
      <dsp:spPr>
        <a:xfrm rot="355535">
          <a:off x="8513397" y="116617"/>
          <a:ext cx="1373744" cy="1373744"/>
        </a:xfrm>
        <a:prstGeom prst="rect">
          <a:avLst/>
        </a:prstGeom>
        <a:blipFill rotWithShape="1">
          <a:blip xmlns:r="http://schemas.openxmlformats.org/officeDocument/2006/relationships" r:embed="rId1"/>
          <a:srcRect/>
          <a:stretch>
            <a:fillRect t="-12000" b="-12000"/>
          </a:stretch>
        </a:blipFill>
        <a:ln>
          <a:noFill/>
        </a:ln>
        <a:effectLst/>
      </dsp:spPr>
      <dsp:style>
        <a:lnRef idx="0">
          <a:scrgbClr r="0" g="0" b="0"/>
        </a:lnRef>
        <a:fillRef idx="3">
          <a:scrgbClr r="0" g="0" b="0"/>
        </a:fillRef>
        <a:effectRef idx="2">
          <a:scrgbClr r="0" g="0" b="0"/>
        </a:effectRef>
        <a:fontRef idx="minor">
          <a:schemeClr val="lt1"/>
        </a:fontRef>
      </dsp:style>
    </dsp:sp>
    <dsp:sp modelId="{11E82A36-0279-499A-9495-7290288BAEE1}">
      <dsp:nvSpPr>
        <dsp:cNvPr id="0" name=""/>
        <dsp:cNvSpPr/>
      </dsp:nvSpPr>
      <dsp:spPr>
        <a:xfrm>
          <a:off x="1553744" y="0"/>
          <a:ext cx="9339390" cy="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Haffer" pitchFamily="2" charset="0"/>
              <a:cs typeface="Haffer" pitchFamily="2" charset="0"/>
            </a:rPr>
            <a:t>Mises au vert pour équipes – Actions </a:t>
          </a:r>
          <a:r>
            <a:rPr lang="en-US" sz="1800" kern="1200" dirty="0" err="1">
              <a:latin typeface="Haffer" pitchFamily="2" charset="0"/>
              <a:cs typeface="Haffer" pitchFamily="2" charset="0"/>
            </a:rPr>
            <a:t>citoyennes</a:t>
          </a:r>
          <a:endParaRPr lang="en-US" sz="1800" kern="1200" dirty="0">
            <a:latin typeface="Haffer" pitchFamily="2" charset="0"/>
            <a:cs typeface="Haffer" pitchFamily="2" charset="0"/>
          </a:endParaRPr>
        </a:p>
      </dsp:txBody>
      <dsp:txXfrm>
        <a:off x="1553744" y="0"/>
        <a:ext cx="9339390" cy="296537"/>
      </dsp:txXfrm>
    </dsp:sp>
    <dsp:sp modelId="{C02A9967-DCA4-4F34-8C7C-5AEF0B97CF4C}">
      <dsp:nvSpPr>
        <dsp:cNvPr id="0" name=""/>
        <dsp:cNvSpPr/>
      </dsp:nvSpPr>
      <dsp:spPr>
        <a:xfrm>
          <a:off x="1624265" y="1316842"/>
          <a:ext cx="9339390" cy="137250"/>
        </a:xfrm>
        <a:prstGeom prst="rect">
          <a:avLst/>
        </a:prstGeom>
        <a:noFill/>
        <a:ln>
          <a:noFill/>
        </a:ln>
        <a:effectLst/>
      </dsp:spPr>
      <dsp:style>
        <a:lnRef idx="0">
          <a:scrgbClr r="0" g="0" b="0"/>
        </a:lnRef>
        <a:fillRef idx="0">
          <a:scrgbClr r="0" g="0" b="0"/>
        </a:fillRef>
        <a:effectRef idx="0">
          <a:scrgbClr r="0" g="0" b="0"/>
        </a:effectRef>
        <a:fontRef idx="minor"/>
      </dsp:style>
    </dsp:sp>
    <dsp:sp modelId="{17614B4F-F213-4569-8484-90AB6D16063B}">
      <dsp:nvSpPr>
        <dsp:cNvPr id="0" name=""/>
        <dsp:cNvSpPr/>
      </dsp:nvSpPr>
      <dsp:spPr>
        <a:xfrm>
          <a:off x="0" y="1483644"/>
          <a:ext cx="1373744" cy="13737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24749" r="23749" b="-4"/>
          <a:stretch/>
        </a:blipFill>
        <a:ln>
          <a:noFill/>
        </a:ln>
        <a:effectLst/>
      </dsp:spPr>
      <dsp:style>
        <a:lnRef idx="0">
          <a:scrgbClr r="0" g="0" b="0"/>
        </a:lnRef>
        <a:fillRef idx="3">
          <a:scrgbClr r="0" g="0" b="0"/>
        </a:fillRef>
        <a:effectRef idx="2">
          <a:scrgbClr r="0" g="0" b="0"/>
        </a:effectRef>
        <a:fontRef idx="minor">
          <a:schemeClr val="lt1"/>
        </a:fontRef>
      </dsp:style>
    </dsp:sp>
    <dsp:sp modelId="{D3C226A2-8C76-4F0F-A7B4-AC32877B8F3B}">
      <dsp:nvSpPr>
        <dsp:cNvPr id="0" name=""/>
        <dsp:cNvSpPr/>
      </dsp:nvSpPr>
      <dsp:spPr>
        <a:xfrm>
          <a:off x="1553744" y="1635972"/>
          <a:ext cx="9339390" cy="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H" sz="1800" kern="1200" noProof="0" dirty="0">
              <a:latin typeface="Haffer" pitchFamily="2" charset="0"/>
              <a:cs typeface="Haffer" pitchFamily="2" charset="0"/>
            </a:rPr>
            <a:t>Célébration des succès</a:t>
          </a:r>
        </a:p>
      </dsp:txBody>
      <dsp:txXfrm>
        <a:off x="1553744" y="1635972"/>
        <a:ext cx="9339390" cy="296537"/>
      </dsp:txXfrm>
    </dsp:sp>
    <dsp:sp modelId="{B25CB925-6325-47FA-9501-74F85038934F}">
      <dsp:nvSpPr>
        <dsp:cNvPr id="0" name=""/>
        <dsp:cNvSpPr/>
      </dsp:nvSpPr>
      <dsp:spPr>
        <a:xfrm>
          <a:off x="1553744" y="1935821"/>
          <a:ext cx="9339390" cy="107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fr-CH" sz="1600" kern="1200" noProof="0" dirty="0"/>
            <a:t>La réussite des projets est célébrée par des événements internes et sorties originales.</a:t>
          </a:r>
        </a:p>
      </dsp:txBody>
      <dsp:txXfrm>
        <a:off x="1553744" y="1935821"/>
        <a:ext cx="9339390" cy="1075380"/>
      </dsp:txXfrm>
    </dsp:sp>
    <dsp:sp modelId="{E36DAAAF-755E-458A-9456-0B7C508D7F36}">
      <dsp:nvSpPr>
        <dsp:cNvPr id="0" name=""/>
        <dsp:cNvSpPr/>
      </dsp:nvSpPr>
      <dsp:spPr>
        <a:xfrm>
          <a:off x="0" y="2967288"/>
          <a:ext cx="1373744" cy="13737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423" r="38072" b="-9"/>
          <a:stretch/>
        </a:blipFill>
        <a:ln>
          <a:noFill/>
        </a:ln>
        <a:effectLst/>
      </dsp:spPr>
      <dsp:style>
        <a:lnRef idx="0">
          <a:scrgbClr r="0" g="0" b="0"/>
        </a:lnRef>
        <a:fillRef idx="3">
          <a:scrgbClr r="0" g="0" b="0"/>
        </a:fillRef>
        <a:effectRef idx="2">
          <a:scrgbClr r="0" g="0" b="0"/>
        </a:effectRef>
        <a:fontRef idx="minor">
          <a:schemeClr val="lt1"/>
        </a:fontRef>
      </dsp:style>
    </dsp:sp>
    <dsp:sp modelId="{F703D0D6-3F7D-4850-888D-C2B1251211A1}">
      <dsp:nvSpPr>
        <dsp:cNvPr id="0" name=""/>
        <dsp:cNvSpPr/>
      </dsp:nvSpPr>
      <dsp:spPr>
        <a:xfrm>
          <a:off x="1553744" y="2967288"/>
          <a:ext cx="9339390" cy="29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H" sz="1800" kern="1200" noProof="0" dirty="0">
              <a:latin typeface="Haffer" pitchFamily="2" charset="0"/>
              <a:cs typeface="Haffer" pitchFamily="2" charset="0"/>
            </a:rPr>
            <a:t>Reconnaissance et motivation</a:t>
          </a:r>
        </a:p>
      </dsp:txBody>
      <dsp:txXfrm>
        <a:off x="1553744" y="2967288"/>
        <a:ext cx="9339390" cy="296537"/>
      </dsp:txXfrm>
    </dsp:sp>
    <dsp:sp modelId="{266D2625-2C62-4130-9D82-041ED652DCE5}">
      <dsp:nvSpPr>
        <dsp:cNvPr id="0" name=""/>
        <dsp:cNvSpPr/>
      </dsp:nvSpPr>
      <dsp:spPr>
        <a:xfrm>
          <a:off x="1553744" y="3263825"/>
          <a:ext cx="9339390" cy="107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fr-CH" sz="1600" kern="1200" noProof="0" dirty="0"/>
            <a:t>Les primes, la valorisation individuelle et collective ainsi que une  culture de feedback réussie renforcent la motivation et le sentiment d’appartenance.</a:t>
          </a:r>
        </a:p>
      </dsp:txBody>
      <dsp:txXfrm>
        <a:off x="1553744" y="3263825"/>
        <a:ext cx="9339390" cy="107538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D647D5E-9478-C32B-1E5D-DF5A65D3BD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DDAE3FEF-F57E-2D40-AD25-29A73074EA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448A1D-F79A-4DC5-A770-C3A4D7AEE0A4}" type="datetimeFigureOut">
              <a:rPr lang="fr-CH" smtClean="0"/>
              <a:t>19.11.2025</a:t>
            </a:fld>
            <a:endParaRPr lang="fr-CH"/>
          </a:p>
        </p:txBody>
      </p:sp>
      <p:sp>
        <p:nvSpPr>
          <p:cNvPr id="4" name="Espace réservé du pied de page 3">
            <a:extLst>
              <a:ext uri="{FF2B5EF4-FFF2-40B4-BE49-F238E27FC236}">
                <a16:creationId xmlns:a16="http://schemas.microsoft.com/office/drawing/2014/main" id="{32240704-8A3D-E380-B296-C7B343910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7D85D634-BE2E-225D-099C-F1383BCEBA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3CFE5C-6D48-4C41-9A50-24BD9EBAB6A9}" type="slidenum">
              <a:rPr lang="fr-CH" smtClean="0"/>
              <a:t>‹N°›</a:t>
            </a:fld>
            <a:endParaRPr lang="fr-CH"/>
          </a:p>
        </p:txBody>
      </p:sp>
    </p:spTree>
    <p:extLst>
      <p:ext uri="{BB962C8B-B14F-4D97-AF65-F5344CB8AC3E}">
        <p14:creationId xmlns:p14="http://schemas.microsoft.com/office/powerpoint/2010/main" val="714775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3D418-0F11-014A-AA24-AA118E1B12AD}" type="datetimeFigureOut">
              <a:rPr lang="fr-FR" smtClean="0"/>
              <a:t>19/11/2025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44B4C-6F31-7448-AB8F-364182156965}" type="slidenum">
              <a:rPr lang="fr-FR" smtClean="0"/>
              <a:t>‹N°›</a:t>
            </a:fld>
            <a:endParaRPr lang="fr-FR"/>
          </a:p>
        </p:txBody>
      </p:sp>
    </p:spTree>
    <p:extLst>
      <p:ext uri="{BB962C8B-B14F-4D97-AF65-F5344CB8AC3E}">
        <p14:creationId xmlns:p14="http://schemas.microsoft.com/office/powerpoint/2010/main" val="417392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Chez Piguet Galland, la qualité de vie au travail est au cœur de la stratégie RH et organisationnelle. La Maison s’engage à offrir un environnement serein, humain et responsable, où chaque collaborateur/trice peut s’épanouir pleinement. Cette approche repose sur une promesse forte de sérénité, traduite par des pratiques concrètes et des engagements durables. L’objectif de cette présentation est de mettre en lumière les leviers qui font de Piguet Galland une organisation performante et attractive, en valorisant les dimensions de flexibilité, développement, reconnaissance, inclusion et innovation. Ces leviers sont soutenus par des chiffres marquants, des initiatives concrètes et une culture d’entreprise vivante, qui favorise l’engagement et le bien-être des équipes.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3</a:t>
            </a:fld>
            <a:endParaRPr lang="en-US"/>
          </a:p>
        </p:txBody>
      </p:sp>
    </p:spTree>
    <p:extLst>
      <p:ext uri="{BB962C8B-B14F-4D97-AF65-F5344CB8AC3E}">
        <p14:creationId xmlns:p14="http://schemas.microsoft.com/office/powerpoint/2010/main" val="339429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La flexibilité constitue un pilier fondamental de la qualité de vie au travail chez Piguet Galland. La politique de télétravail souple est utilisée par 80 % des collaborateurs/trices, et le temps partiel est accessible à tous, indépendamment du niveau de responsabilité. Cette flexibilité est encadrée par des dispositifs garantissant le droit à la déconnexion et la préservation du bien-être. Les congés de longue durée lors des jubilés (4 semaines consécutives) ont été utilisés par 65 % des jubilaires en 2025, et des aménagements personnalisés sont encouragés, même pour les postes à responsabilité. L’attention portée à l’équilibre entre vie professionnelle et vie privée se traduit également par des horaires souples, des congés maternité et paternité rémunérés à 100 %, des congés pour soins familiaux largement octroyés, et une journée offerte pour l’anniversaire de chaque collaborateur/trice. Ces mesures, issues de workshops et d’entretiens réguliers, permettent aux collaborateurs/trices de rester engagés tout en respectant leurs rythmes de vie. La possibilité d’organiser son temps de travail en fonction de projets personnels renforce l’autonomie et la satisfaction au travail.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5</a:t>
            </a:fld>
            <a:endParaRPr lang="en-US"/>
          </a:p>
        </p:txBody>
      </p:sp>
    </p:spTree>
    <p:extLst>
      <p:ext uri="{BB962C8B-B14F-4D97-AF65-F5344CB8AC3E}">
        <p14:creationId xmlns:p14="http://schemas.microsoft.com/office/powerpoint/2010/main" val="44483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Le développement professionnel et la santé des collaborateurs/trices sont au cœur de l’engagement de Piguet Galland. En 2024, 5’380 heures de formation ont été dispensées, et 97 % des collaborateurs/trices ont suivi au moins une journée de formation. Au-delà des formations réglementaires, des modules spécifiques sur la santé (nutrition, sommeil, activité physique, méditation) ont été conçus pour aider à mieux gérer l’énergie, le stress et l’équilibre personnel. Une plateforme dédiée permet de poursuivre les apprentissages et d’échanger sur les pratiques de bien-être. L’accompagnement en gestion du stress, avec des sessions organisées en 2023, 2024 et 2025, répond aux attentes des collaborateurs/trices et à la volonté de la Direction de préserver la santé mentale. Ces dispositifs favorisent l’employabilité, la motivation et la prévention des risques psychosociaux, tout en renforçant le sentiment de reconnaissance et d’investissement dans la Maison.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6</a:t>
            </a:fld>
            <a:endParaRPr lang="en-US"/>
          </a:p>
        </p:txBody>
      </p:sp>
    </p:spTree>
    <p:extLst>
      <p:ext uri="{BB962C8B-B14F-4D97-AF65-F5344CB8AC3E}">
        <p14:creationId xmlns:p14="http://schemas.microsoft.com/office/powerpoint/2010/main" val="3961129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La cohésion d’équipe et la reconnaissance sont des leviers puissants de performance chez Piguet Galland. En réponse aux demandes des managers du cercle Quercus, un budget spécifique a été alloué pour organiser des mises au vert, permettant aux équipes de se ressourcer, de renforcer leur cohésion et de réfléchir ensemble à leurs pratiques. Depuis 2024, six équipes en ont bénéficié. La célébration des succès, tels que les laboratoires KISS finalisés ou les projets spéciaux comme le Client Digital Journey, est encouragée à travers des événements internes et des initiatives originales, comme la mise à disposition d’un bateau sur le Léman pour les sorties d’équipe. La reconnaissance passe également par des primes, des valorisations individuelles et collectives, et une culture du feedback positif. Ces pratiques renforcent le sentiment d’appartenance, la motivation collective et la fierté du travail accompli ensemble.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7</a:t>
            </a:fld>
            <a:endParaRPr lang="en-US"/>
          </a:p>
        </p:txBody>
      </p:sp>
    </p:spTree>
    <p:extLst>
      <p:ext uri="{BB962C8B-B14F-4D97-AF65-F5344CB8AC3E}">
        <p14:creationId xmlns:p14="http://schemas.microsoft.com/office/powerpoint/2010/main" val="105719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L’inclusion et l’équité sont au cœur de la stratégie RH de Piguet Galland. Le programme LeadHer, dédié au développement des femmes à potentiel, propose mentorat, coaching, ateliers et formations sur le leadership. En 2025, 15 % des femmes de la Maison, engagées dans des postes à responsabilité, ont adhéré à ce programme. La certification Fair-On-Pay Advanced, obtenue en juin 2025, atteste d’un écart salarial H/F de seulement 3,9 %, bien inférieur aux références du secteur. La diversité est également valorisée : 43 % de femmes dans l’effectif total, 40 % dans les postes à responsabilité, 33 % dans les sites commerciaux, et une présence significative dans le Conseil d’Administration et le Comité de Direction. Ces engagements renforcent la marque employeur, favorisent la performance collective et témoignent d’une culture inclusive et équitable, où chacun peut atteindre son plein potentiel.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8</a:t>
            </a:fld>
            <a:endParaRPr lang="en-US"/>
          </a:p>
        </p:txBody>
      </p:sp>
    </p:spTree>
    <p:extLst>
      <p:ext uri="{BB962C8B-B14F-4D97-AF65-F5344CB8AC3E}">
        <p14:creationId xmlns:p14="http://schemas.microsoft.com/office/powerpoint/2010/main" val="164134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Cette diapositive fait référence aux informations du fichier suivant : https://pgsach-my.sharepoint.com/personal/mbianchi_piguetgalland_ch/_layouts/15/Doc.aspx?sourcedoc=%7B29AC239C-FDFD-45E9-AE7E-210BFADFA4A2%7D&amp;file=Culture%20Audit%20GPTW2025Version%20finale.docx&amp;action=default&amp;mobileredirect=true
L’innovation et l’intelligence collective sont des moteurs de transformation chez Piguet Galland. L’initiative KISS (Keep It Simple &amp; Smile), fondée sur le design thinking, permet à tous les collaborateurs/trices de co-créer des solutions simples pour améliorer les processus internes. Depuis son lancement, 30 collaborateurs/trices sont impliqués dans cette démarche, qui favorise la transversalité, l’entrepreneuriat et la valorisation des idées de terrain. Des groupes de travail interservices, comme celui entre les Départements Crédits et Solutions Patrimoniales, ont permis de décloisonner les rôles et de créer des synergies concrètes. La politique de cooptation, avec 24 % des recrutements réalisés par recommandation interne en 2024, témoigne de l’implication des collaborateurs/trices dans la stratégie de la Maison. La communication stratégique, les ateliers de valeurs et les séances de partage renforcent l’alignement et la cohérence des actions. Ces pratiques illustrent une culture collaborative, agile et différenciante dans le secteur bancaire.
</a:t>
            </a:r>
          </a:p>
        </p:txBody>
      </p:sp>
      <p:sp>
        <p:nvSpPr>
          <p:cNvPr id="4" name="Slide Number Placeholder 3"/>
          <p:cNvSpPr>
            <a:spLocks noGrp="1"/>
          </p:cNvSpPr>
          <p:nvPr>
            <p:ph type="sldNum" sz="quarter" idx="5"/>
          </p:nvPr>
        </p:nvSpPr>
        <p:spPr/>
        <p:txBody>
          <a:bodyPr/>
          <a:lstStyle/>
          <a:p>
            <a:pPr rtl="0"/>
            <a:fld id="{38EFF46E-6B43-41F9-9272-B566D03A251C}" type="slidenum">
              <a:rPr lang="en-US" smtClean="0"/>
              <a:t>9</a:t>
            </a:fld>
            <a:endParaRPr lang="en-US"/>
          </a:p>
        </p:txBody>
      </p:sp>
    </p:spTree>
    <p:extLst>
      <p:ext uri="{BB962C8B-B14F-4D97-AF65-F5344CB8AC3E}">
        <p14:creationId xmlns:p14="http://schemas.microsoft.com/office/powerpoint/2010/main" val="1998697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hyperlink" Target="https://www.facebook.com/banquepiguetgalland/" TargetMode="External"/><Relationship Id="rId18" Type="http://schemas.openxmlformats.org/officeDocument/2006/relationships/image" Target="../media/image25.svg"/><Relationship Id="rId3" Type="http://schemas.openxmlformats.org/officeDocument/2006/relationships/image" Target="../media/image17.svg"/><Relationship Id="rId21" Type="http://schemas.openxmlformats.org/officeDocument/2006/relationships/image" Target="../media/image27.svg"/><Relationship Id="rId7" Type="http://schemas.openxmlformats.org/officeDocument/2006/relationships/image" Target="../media/image18.png"/><Relationship Id="rId12" Type="http://schemas.openxmlformats.org/officeDocument/2006/relationships/image" Target="../media/image21.svg"/><Relationship Id="rId17" Type="http://schemas.openxmlformats.org/officeDocument/2006/relationships/image" Target="../media/image24.png"/><Relationship Id="rId2" Type="http://schemas.openxmlformats.org/officeDocument/2006/relationships/image" Target="../media/image16.png"/><Relationship Id="rId16" Type="http://schemas.openxmlformats.org/officeDocument/2006/relationships/hyperlink" Target="https://www.youtube.com/@piguetgallandetvous" TargetMode="External"/><Relationship Id="rId20"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hyperlink" Target="https://www.linkedin.com/company/banque-piguet-galland/" TargetMode="External"/><Relationship Id="rId11" Type="http://schemas.openxmlformats.org/officeDocument/2006/relationships/image" Target="../media/image20.png"/><Relationship Id="rId5" Type="http://schemas.openxmlformats.org/officeDocument/2006/relationships/image" Target="../media/image5.svg"/><Relationship Id="rId15" Type="http://schemas.openxmlformats.org/officeDocument/2006/relationships/image" Target="../media/image23.svg"/><Relationship Id="rId10" Type="http://schemas.openxmlformats.org/officeDocument/2006/relationships/hyperlink" Target="https://www.instagram.com/piguetgalland/?hl=fr" TargetMode="External"/><Relationship Id="rId19" Type="http://schemas.openxmlformats.org/officeDocument/2006/relationships/hyperlink" Target="https://twitter.com/PiguetGalland" TargetMode="External"/><Relationship Id="rId4" Type="http://schemas.openxmlformats.org/officeDocument/2006/relationships/image" Target="../media/image4.png"/><Relationship Id="rId9" Type="http://schemas.openxmlformats.org/officeDocument/2006/relationships/hyperlink" Target="https://www.piguetgalland.ch/fr/" TargetMode="External"/><Relationship Id="rId1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18" Type="http://schemas.openxmlformats.org/officeDocument/2006/relationships/hyperlink" Target="https://twitter.com/PiguetGalland" TargetMode="External"/><Relationship Id="rId3" Type="http://schemas.openxmlformats.org/officeDocument/2006/relationships/image" Target="../media/image17.svg"/><Relationship Id="rId21" Type="http://schemas.openxmlformats.org/officeDocument/2006/relationships/hyperlink" Target="https://www.piguetgalland.ch/fr/" TargetMode="External"/><Relationship Id="rId7" Type="http://schemas.openxmlformats.org/officeDocument/2006/relationships/image" Target="../media/image18.png"/><Relationship Id="rId12" Type="http://schemas.openxmlformats.org/officeDocument/2006/relationships/hyperlink" Target="https://www.facebook.com/banquepiguetgalland/" TargetMode="External"/><Relationship Id="rId17" Type="http://schemas.openxmlformats.org/officeDocument/2006/relationships/image" Target="../media/image25.svg"/><Relationship Id="rId2" Type="http://schemas.openxmlformats.org/officeDocument/2006/relationships/image" Target="../media/image16.png"/><Relationship Id="rId16" Type="http://schemas.openxmlformats.org/officeDocument/2006/relationships/image" Target="../media/image24.png"/><Relationship Id="rId20" Type="http://schemas.openxmlformats.org/officeDocument/2006/relationships/image" Target="../media/image27.svg"/><Relationship Id="rId1" Type="http://schemas.openxmlformats.org/officeDocument/2006/relationships/slideMaster" Target="../slideMasters/slideMaster1.xml"/><Relationship Id="rId6" Type="http://schemas.openxmlformats.org/officeDocument/2006/relationships/hyperlink" Target="https://www.linkedin.com/company/banque-piguet-galland/" TargetMode="External"/><Relationship Id="rId11" Type="http://schemas.openxmlformats.org/officeDocument/2006/relationships/image" Target="../media/image21.svg"/><Relationship Id="rId5" Type="http://schemas.openxmlformats.org/officeDocument/2006/relationships/image" Target="../media/image5.svg"/><Relationship Id="rId15" Type="http://schemas.openxmlformats.org/officeDocument/2006/relationships/hyperlink" Target="https://www.youtube.com/@piguetgallandetvous" TargetMode="External"/><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hyperlink" Target="https://www.instagram.com/piguetgalland/?hl=fr" TargetMode="External"/><Relationship Id="rId14" Type="http://schemas.openxmlformats.org/officeDocument/2006/relationships/image" Target="../media/image23.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18" Type="http://schemas.openxmlformats.org/officeDocument/2006/relationships/hyperlink" Target="https://twitter.com/PiguetGalland" TargetMode="External"/><Relationship Id="rId3" Type="http://schemas.openxmlformats.org/officeDocument/2006/relationships/image" Target="../media/image17.svg"/><Relationship Id="rId21" Type="http://schemas.openxmlformats.org/officeDocument/2006/relationships/hyperlink" Target="https://www.piguetgalland.ch/fr/" TargetMode="External"/><Relationship Id="rId7" Type="http://schemas.openxmlformats.org/officeDocument/2006/relationships/image" Target="../media/image18.png"/><Relationship Id="rId12" Type="http://schemas.openxmlformats.org/officeDocument/2006/relationships/hyperlink" Target="https://www.facebook.com/banquepiguetgalland/" TargetMode="External"/><Relationship Id="rId17" Type="http://schemas.openxmlformats.org/officeDocument/2006/relationships/image" Target="../media/image25.svg"/><Relationship Id="rId2" Type="http://schemas.openxmlformats.org/officeDocument/2006/relationships/image" Target="../media/image16.png"/><Relationship Id="rId16" Type="http://schemas.openxmlformats.org/officeDocument/2006/relationships/image" Target="../media/image24.png"/><Relationship Id="rId20" Type="http://schemas.openxmlformats.org/officeDocument/2006/relationships/image" Target="../media/image27.svg"/><Relationship Id="rId1" Type="http://schemas.openxmlformats.org/officeDocument/2006/relationships/slideMaster" Target="../slideMasters/slideMaster1.xml"/><Relationship Id="rId6" Type="http://schemas.openxmlformats.org/officeDocument/2006/relationships/hyperlink" Target="https://www.linkedin.com/company/banque-piguet-galland/" TargetMode="External"/><Relationship Id="rId11" Type="http://schemas.openxmlformats.org/officeDocument/2006/relationships/image" Target="../media/image21.svg"/><Relationship Id="rId5" Type="http://schemas.openxmlformats.org/officeDocument/2006/relationships/image" Target="../media/image5.svg"/><Relationship Id="rId15" Type="http://schemas.openxmlformats.org/officeDocument/2006/relationships/hyperlink" Target="https://www.youtube.com/@piguetgallandetvous" TargetMode="External"/><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hyperlink" Target="https://www.instagram.com/piguetgalland/?hl=fr" TargetMode="External"/><Relationship Id="rId14" Type="http://schemas.openxmlformats.org/officeDocument/2006/relationships/image" Target="../media/image23.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www.youtube.com/@piguetgallandetvous" TargetMode="External"/><Relationship Id="rId18" Type="http://schemas.openxmlformats.org/officeDocument/2006/relationships/image" Target="../media/image27.svg"/><Relationship Id="rId3" Type="http://schemas.openxmlformats.org/officeDocument/2006/relationships/image" Target="../media/image5.svg"/><Relationship Id="rId7" Type="http://schemas.openxmlformats.org/officeDocument/2006/relationships/hyperlink" Target="https://www.instagram.com/piguetgalland/?hl=fr" TargetMode="External"/><Relationship Id="rId12" Type="http://schemas.openxmlformats.org/officeDocument/2006/relationships/image" Target="../media/image23.svg"/><Relationship Id="rId17" Type="http://schemas.openxmlformats.org/officeDocument/2006/relationships/image" Target="../media/image26.png"/><Relationship Id="rId2" Type="http://schemas.openxmlformats.org/officeDocument/2006/relationships/image" Target="../media/image4.png"/><Relationship Id="rId16" Type="http://schemas.openxmlformats.org/officeDocument/2006/relationships/hyperlink" Target="https://twitter.com/PiguetGalland" TargetMode="External"/><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5.svg"/><Relationship Id="rId10" Type="http://schemas.openxmlformats.org/officeDocument/2006/relationships/hyperlink" Target="https://www.facebook.com/banquepiguetgalland/" TargetMode="External"/><Relationship Id="rId19" Type="http://schemas.openxmlformats.org/officeDocument/2006/relationships/hyperlink" Target="https://www.piguetgalland.ch/fr/" TargetMode="External"/><Relationship Id="rId4" Type="http://schemas.openxmlformats.org/officeDocument/2006/relationships/hyperlink" Target="https://www.linkedin.com/company/banque-piguet-galland/" TargetMode="External"/><Relationship Id="rId9" Type="http://schemas.openxmlformats.org/officeDocument/2006/relationships/image" Target="../media/image21.svg"/><Relationship Id="rId1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_banque_privée">
    <p:bg>
      <p:bgPr>
        <a:solidFill>
          <a:schemeClr val="accent2"/>
        </a:solidFill>
        <a:effectLst/>
      </p:bgPr>
    </p:bg>
    <p:spTree>
      <p:nvGrpSpPr>
        <p:cNvPr id="1" name=""/>
        <p:cNvGrpSpPr/>
        <p:nvPr/>
      </p:nvGrpSpPr>
      <p:grpSpPr>
        <a:xfrm>
          <a:off x="0" y="0"/>
          <a:ext cx="0" cy="0"/>
          <a:chOff x="0" y="0"/>
          <a:chExt cx="0" cy="0"/>
        </a:xfrm>
      </p:grpSpPr>
      <p:pic>
        <p:nvPicPr>
          <p:cNvPr id="4" name="Image 3" descr="Une image contenant capture d’écran, noir, noir et blanc, cercle&#10;&#10;Description générée automatiquement">
            <a:extLst>
              <a:ext uri="{FF2B5EF4-FFF2-40B4-BE49-F238E27FC236}">
                <a16:creationId xmlns:a16="http://schemas.microsoft.com/office/drawing/2014/main" id="{06FE1B71-07B6-4FD9-C55B-21AD8965ED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278"/>
            <a:ext cx="12230228" cy="6880890"/>
          </a:xfrm>
          <a:prstGeom prst="rect">
            <a:avLst/>
          </a:prstGeom>
        </p:spPr>
      </p:pic>
      <p:sp>
        <p:nvSpPr>
          <p:cNvPr id="2" name="Title 1"/>
          <p:cNvSpPr>
            <a:spLocks noGrp="1"/>
          </p:cNvSpPr>
          <p:nvPr>
            <p:ph type="ctrTitle" hasCustomPrompt="1"/>
          </p:nvPr>
        </p:nvSpPr>
        <p:spPr>
          <a:xfrm>
            <a:off x="6181612" y="3442012"/>
            <a:ext cx="5783376" cy="1907089"/>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solidFill>
                  <a:srgbClr val="DBFC87"/>
                </a:solidFill>
              </a:defRPr>
            </a:lvl1pPr>
          </a:lstStyle>
          <a:p>
            <a:r>
              <a:rPr lang="fr-FR" dirty="0"/>
              <a:t>Click to </a:t>
            </a:r>
            <a:r>
              <a:rPr lang="fr-FR" dirty="0" err="1"/>
              <a:t>edit</a:t>
            </a:r>
            <a:r>
              <a:rPr lang="fr-FR" dirty="0"/>
              <a:t> </a:t>
            </a:r>
            <a:br>
              <a:rPr lang="fr-FR" dirty="0"/>
            </a:br>
            <a:r>
              <a:rPr lang="fr-FR" dirty="0" err="1"/>
              <a:t>title</a:t>
            </a:r>
            <a:r>
              <a:rPr lang="fr-FR" dirty="0"/>
              <a:t> of </a:t>
            </a:r>
            <a:br>
              <a:rPr lang="fr-FR" dirty="0"/>
            </a:br>
            <a:r>
              <a:rPr lang="fr-FR" dirty="0" err="1"/>
              <a:t>presentation</a:t>
            </a:r>
            <a:endParaRPr lang="en-US" dirty="0"/>
          </a:p>
        </p:txBody>
      </p:sp>
      <p:sp>
        <p:nvSpPr>
          <p:cNvPr id="3" name="Subtitle 2"/>
          <p:cNvSpPr>
            <a:spLocks noGrp="1"/>
          </p:cNvSpPr>
          <p:nvPr>
            <p:ph type="subTitle" idx="1"/>
          </p:nvPr>
        </p:nvSpPr>
        <p:spPr>
          <a:xfrm>
            <a:off x="238887" y="5600160"/>
            <a:ext cx="11618151" cy="426696"/>
          </a:xfrm>
        </p:spPr>
        <p:txBody>
          <a:bodyPr>
            <a:noAutofit/>
          </a:bodyPr>
          <a:lstStyle>
            <a:lvl1pPr marL="0" indent="0" algn="l">
              <a:buNone/>
              <a:defRPr sz="2263">
                <a:solidFill>
                  <a:srgbClr val="DBFC87"/>
                </a:solidFill>
              </a:defRPr>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fr-FR"/>
              <a:t>Modifiez le style des sous-titres du masque</a:t>
            </a:r>
            <a:endParaRPr lang="en-US" dirty="0"/>
          </a:p>
        </p:txBody>
      </p:sp>
      <p:sp>
        <p:nvSpPr>
          <p:cNvPr id="10" name="Sous-titre 2">
            <a:extLst>
              <a:ext uri="{FF2B5EF4-FFF2-40B4-BE49-F238E27FC236}">
                <a16:creationId xmlns:a16="http://schemas.microsoft.com/office/drawing/2014/main" id="{E5106CC0-64B1-585A-E5B6-145F1FE720ED}"/>
              </a:ext>
            </a:extLst>
          </p:cNvPr>
          <p:cNvSpPr txBox="1">
            <a:spLocks/>
          </p:cNvSpPr>
          <p:nvPr/>
        </p:nvSpPr>
        <p:spPr>
          <a:xfrm>
            <a:off x="7674277" y="6491064"/>
            <a:ext cx="4209981" cy="140877"/>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rgbClr val="DBFC87"/>
                </a:solidFill>
                <a:latin typeface="Haffer" pitchFamily="2" charset="77"/>
                <a:cs typeface="Haffer" pitchFamily="2" charset="77"/>
              </a:rPr>
              <a:t>From</a:t>
            </a:r>
            <a:r>
              <a:rPr lang="fr-FR" sz="684" spc="-9" dirty="0">
                <a:solidFill>
                  <a:srgbClr val="DBFC87"/>
                </a:solidFill>
                <a:latin typeface="Haffer" pitchFamily="2" charset="77"/>
                <a:cs typeface="Haffer" pitchFamily="2" charset="77"/>
              </a:rPr>
              <a:t> </a:t>
            </a:r>
            <a:r>
              <a:rPr lang="fr-FR" sz="684" spc="-9" dirty="0" err="1">
                <a:solidFill>
                  <a:srgbClr val="DBFC87"/>
                </a:solidFill>
                <a:latin typeface="Haffer" pitchFamily="2" charset="77"/>
                <a:cs typeface="Haffer" pitchFamily="2" charset="77"/>
              </a:rPr>
              <a:t>Private</a:t>
            </a:r>
            <a:r>
              <a:rPr lang="fr-FR" sz="684" spc="-9" dirty="0">
                <a:solidFill>
                  <a:srgbClr val="DBFC87"/>
                </a:solidFill>
                <a:latin typeface="Haffer" pitchFamily="2" charset="77"/>
                <a:cs typeface="Haffer" pitchFamily="2" charset="77"/>
              </a:rPr>
              <a:t> to </a:t>
            </a:r>
            <a:r>
              <a:rPr lang="fr-FR" sz="684" spc="-9" dirty="0" err="1">
                <a:solidFill>
                  <a:srgbClr val="DBFC87"/>
                </a:solidFill>
                <a:latin typeface="Haffer" pitchFamily="2" charset="77"/>
                <a:cs typeface="Haffer" pitchFamily="2" charset="77"/>
              </a:rPr>
              <a:t>Intimate</a:t>
            </a:r>
            <a:r>
              <a:rPr lang="fr-FR" sz="684" spc="-9" dirty="0">
                <a:solidFill>
                  <a:srgbClr val="DBFC87"/>
                </a:solidFill>
                <a:latin typeface="Haffer" pitchFamily="2" charset="77"/>
                <a:cs typeface="Haffer" pitchFamily="2" charset="77"/>
              </a:rPr>
              <a:t> Banking.</a:t>
            </a:r>
            <a:endParaRPr lang="fr-FR" sz="684" dirty="0">
              <a:solidFill>
                <a:srgbClr val="DBFC87"/>
              </a:solidFill>
              <a:latin typeface="Haffer" pitchFamily="2" charset="77"/>
              <a:cs typeface="Haffer" pitchFamily="2" charset="77"/>
            </a:endParaRPr>
          </a:p>
        </p:txBody>
      </p:sp>
      <p:sp>
        <p:nvSpPr>
          <p:cNvPr id="5" name="Espace réservé du texte 5">
            <a:extLst>
              <a:ext uri="{FF2B5EF4-FFF2-40B4-BE49-F238E27FC236}">
                <a16:creationId xmlns:a16="http://schemas.microsoft.com/office/drawing/2014/main" id="{2BE751E9-5FC7-E1BD-D2EC-1A5EBC462645}"/>
              </a:ext>
            </a:extLst>
          </p:cNvPr>
          <p:cNvSpPr>
            <a:spLocks noGrp="1"/>
          </p:cNvSpPr>
          <p:nvPr>
            <p:ph type="body" sz="quarter" idx="10" hasCustomPrompt="1"/>
          </p:nvPr>
        </p:nvSpPr>
        <p:spPr>
          <a:xfrm>
            <a:off x="239713" y="6241306"/>
            <a:ext cx="9355389" cy="140877"/>
          </a:xfrm>
        </p:spPr>
        <p:txBody>
          <a:bodyPr/>
          <a:lstStyle>
            <a:lvl1pPr>
              <a:defRPr sz="1100">
                <a:solidFill>
                  <a:srgbClr val="DBFC87"/>
                </a:solidFill>
              </a:defRPr>
            </a:lvl1pPr>
          </a:lstStyle>
          <a:p>
            <a:pPr lvl="0"/>
            <a:r>
              <a:rPr lang="fr-FR" dirty="0"/>
              <a:t>Auteur</a:t>
            </a:r>
            <a:endParaRPr lang="fr-CH" dirty="0"/>
          </a:p>
        </p:txBody>
      </p:sp>
      <p:pic>
        <p:nvPicPr>
          <p:cNvPr id="6" name="Graphique 5">
            <a:extLst>
              <a:ext uri="{FF2B5EF4-FFF2-40B4-BE49-F238E27FC236}">
                <a16:creationId xmlns:a16="http://schemas.microsoft.com/office/drawing/2014/main" id="{C21EACBD-9B2F-CAF1-8AEF-6F26512D5B1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83841" y="347387"/>
            <a:ext cx="1595926" cy="1473162"/>
          </a:xfrm>
          <a:prstGeom prst="rect">
            <a:avLst/>
          </a:prstGeom>
        </p:spPr>
      </p:pic>
    </p:spTree>
    <p:extLst>
      <p:ext uri="{BB962C8B-B14F-4D97-AF65-F5344CB8AC3E}">
        <p14:creationId xmlns:p14="http://schemas.microsoft.com/office/powerpoint/2010/main" val="340882158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7537" userDrawn="1">
          <p15:clr>
            <a:srgbClr val="FBAE40"/>
          </p15:clr>
        </p15:guide>
        <p15:guide id="3" pos="1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1239" y="574895"/>
            <a:ext cx="11221336" cy="866787"/>
          </a:xfrm>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8" name="Espace réservé du texte 8">
            <a:extLst>
              <a:ext uri="{FF2B5EF4-FFF2-40B4-BE49-F238E27FC236}">
                <a16:creationId xmlns:a16="http://schemas.microsoft.com/office/drawing/2014/main" id="{1F122F71-2CD6-5CB5-6ED8-33FBE54F775D}"/>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
        <p:nvSpPr>
          <p:cNvPr id="4" name="Rectangle 3">
            <a:extLst>
              <a:ext uri="{FF2B5EF4-FFF2-40B4-BE49-F238E27FC236}">
                <a16:creationId xmlns:a16="http://schemas.microsoft.com/office/drawing/2014/main" id="{27C70E50-0941-FA23-3C97-614BD0F215BB}"/>
              </a:ext>
            </a:extLst>
          </p:cNvPr>
          <p:cNvSpPr/>
          <p:nvPr userDrawn="1"/>
        </p:nvSpPr>
        <p:spPr>
          <a:xfrm>
            <a:off x="-5856" y="2028870"/>
            <a:ext cx="12192000" cy="4208419"/>
          </a:xfrm>
          <a:prstGeom prst="rect">
            <a:avLst/>
          </a:prstGeom>
          <a:solidFill>
            <a:srgbClr val="DBFC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39"/>
          </a:p>
        </p:txBody>
      </p:sp>
      <p:sp>
        <p:nvSpPr>
          <p:cNvPr id="7" name="Picture Placeholder 4">
            <a:extLst>
              <a:ext uri="{FF2B5EF4-FFF2-40B4-BE49-F238E27FC236}">
                <a16:creationId xmlns:a16="http://schemas.microsoft.com/office/drawing/2014/main" id="{9E6D0A2D-EB0C-3095-FECA-2193891BA6E2}"/>
              </a:ext>
            </a:extLst>
          </p:cNvPr>
          <p:cNvSpPr>
            <a:spLocks noGrp="1"/>
          </p:cNvSpPr>
          <p:nvPr>
            <p:ph type="pic" sz="quarter" idx="107"/>
          </p:nvPr>
        </p:nvSpPr>
        <p:spPr>
          <a:xfrm>
            <a:off x="1096233" y="2535632"/>
            <a:ext cx="2678376"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9" name="Picture Placeholder 4">
            <a:extLst>
              <a:ext uri="{FF2B5EF4-FFF2-40B4-BE49-F238E27FC236}">
                <a16:creationId xmlns:a16="http://schemas.microsoft.com/office/drawing/2014/main" id="{7E5D65A3-26F4-8B5C-A40E-7BEB623A6C46}"/>
              </a:ext>
            </a:extLst>
          </p:cNvPr>
          <p:cNvSpPr>
            <a:spLocks noGrp="1"/>
          </p:cNvSpPr>
          <p:nvPr>
            <p:ph type="pic" sz="quarter" idx="108"/>
          </p:nvPr>
        </p:nvSpPr>
        <p:spPr>
          <a:xfrm>
            <a:off x="4786627" y="2535632"/>
            <a:ext cx="2678376"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0" name="Picture Placeholder 4">
            <a:extLst>
              <a:ext uri="{FF2B5EF4-FFF2-40B4-BE49-F238E27FC236}">
                <a16:creationId xmlns:a16="http://schemas.microsoft.com/office/drawing/2014/main" id="{E15E764D-3ED2-06C3-AC89-F9BA1EA84989}"/>
              </a:ext>
            </a:extLst>
          </p:cNvPr>
          <p:cNvSpPr>
            <a:spLocks noGrp="1"/>
          </p:cNvSpPr>
          <p:nvPr>
            <p:ph type="pic" sz="quarter" idx="109"/>
          </p:nvPr>
        </p:nvSpPr>
        <p:spPr>
          <a:xfrm>
            <a:off x="8477019" y="2535632"/>
            <a:ext cx="2678376"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Tree>
    <p:extLst>
      <p:ext uri="{BB962C8B-B14F-4D97-AF65-F5344CB8AC3E}">
        <p14:creationId xmlns:p14="http://schemas.microsoft.com/office/powerpoint/2010/main" val="9085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4" name="Rectangle 3">
            <a:extLst>
              <a:ext uri="{FF2B5EF4-FFF2-40B4-BE49-F238E27FC236}">
                <a16:creationId xmlns:a16="http://schemas.microsoft.com/office/drawing/2014/main" id="{27C70E50-0941-FA23-3C97-614BD0F215BB}"/>
              </a:ext>
            </a:extLst>
          </p:cNvPr>
          <p:cNvSpPr/>
          <p:nvPr userDrawn="1"/>
        </p:nvSpPr>
        <p:spPr>
          <a:xfrm>
            <a:off x="-5856" y="2028870"/>
            <a:ext cx="12192000" cy="4208419"/>
          </a:xfrm>
          <a:prstGeom prst="rect">
            <a:avLst/>
          </a:prstGeom>
          <a:solidFill>
            <a:srgbClr val="DBFC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39"/>
          </a:p>
        </p:txBody>
      </p:sp>
      <p:sp>
        <p:nvSpPr>
          <p:cNvPr id="7" name="Picture Placeholder 4">
            <a:extLst>
              <a:ext uri="{FF2B5EF4-FFF2-40B4-BE49-F238E27FC236}">
                <a16:creationId xmlns:a16="http://schemas.microsoft.com/office/drawing/2014/main" id="{9E6D0A2D-EB0C-3095-FECA-2193891BA6E2}"/>
              </a:ext>
            </a:extLst>
          </p:cNvPr>
          <p:cNvSpPr>
            <a:spLocks noGrp="1"/>
          </p:cNvSpPr>
          <p:nvPr>
            <p:ph type="pic" sz="quarter" idx="107"/>
          </p:nvPr>
        </p:nvSpPr>
        <p:spPr>
          <a:xfrm>
            <a:off x="1938437" y="2535632"/>
            <a:ext cx="2678376"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9" name="Picture Placeholder 4">
            <a:extLst>
              <a:ext uri="{FF2B5EF4-FFF2-40B4-BE49-F238E27FC236}">
                <a16:creationId xmlns:a16="http://schemas.microsoft.com/office/drawing/2014/main" id="{7E5D65A3-26F4-8B5C-A40E-7BEB623A6C46}"/>
              </a:ext>
            </a:extLst>
          </p:cNvPr>
          <p:cNvSpPr>
            <a:spLocks noGrp="1"/>
          </p:cNvSpPr>
          <p:nvPr>
            <p:ph type="pic" sz="quarter" idx="108"/>
          </p:nvPr>
        </p:nvSpPr>
        <p:spPr>
          <a:xfrm>
            <a:off x="7575188" y="2535632"/>
            <a:ext cx="2678376"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3" name="Espace réservé du texte 8">
            <a:extLst>
              <a:ext uri="{FF2B5EF4-FFF2-40B4-BE49-F238E27FC236}">
                <a16:creationId xmlns:a16="http://schemas.microsoft.com/office/drawing/2014/main" id="{E11F6389-A0B9-E03E-E13B-1FF3F660E3BE}"/>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162858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endParaRPr lang="fr-FR" dirty="0"/>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4" name="Rectangle 3">
            <a:extLst>
              <a:ext uri="{FF2B5EF4-FFF2-40B4-BE49-F238E27FC236}">
                <a16:creationId xmlns:a16="http://schemas.microsoft.com/office/drawing/2014/main" id="{27C70E50-0941-FA23-3C97-614BD0F215BB}"/>
              </a:ext>
            </a:extLst>
          </p:cNvPr>
          <p:cNvSpPr/>
          <p:nvPr userDrawn="1"/>
        </p:nvSpPr>
        <p:spPr>
          <a:xfrm>
            <a:off x="0" y="2028869"/>
            <a:ext cx="12192000" cy="4208419"/>
          </a:xfrm>
          <a:prstGeom prst="rect">
            <a:avLst/>
          </a:prstGeom>
          <a:solidFill>
            <a:srgbClr val="DBFC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539"/>
          </a:p>
        </p:txBody>
      </p:sp>
      <p:sp>
        <p:nvSpPr>
          <p:cNvPr id="7" name="Picture Placeholder 4">
            <a:extLst>
              <a:ext uri="{FF2B5EF4-FFF2-40B4-BE49-F238E27FC236}">
                <a16:creationId xmlns:a16="http://schemas.microsoft.com/office/drawing/2014/main" id="{9E6D0A2D-EB0C-3095-FECA-2193891BA6E2}"/>
              </a:ext>
            </a:extLst>
          </p:cNvPr>
          <p:cNvSpPr>
            <a:spLocks noGrp="1"/>
          </p:cNvSpPr>
          <p:nvPr>
            <p:ph type="pic" sz="quarter" idx="107"/>
          </p:nvPr>
        </p:nvSpPr>
        <p:spPr>
          <a:xfrm>
            <a:off x="694266" y="2535632"/>
            <a:ext cx="2445731"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9" name="Picture Placeholder 4">
            <a:extLst>
              <a:ext uri="{FF2B5EF4-FFF2-40B4-BE49-F238E27FC236}">
                <a16:creationId xmlns:a16="http://schemas.microsoft.com/office/drawing/2014/main" id="{7E5D65A3-26F4-8B5C-A40E-7BEB623A6C46}"/>
              </a:ext>
            </a:extLst>
          </p:cNvPr>
          <p:cNvSpPr>
            <a:spLocks noGrp="1"/>
          </p:cNvSpPr>
          <p:nvPr>
            <p:ph type="pic" sz="quarter" idx="108"/>
          </p:nvPr>
        </p:nvSpPr>
        <p:spPr>
          <a:xfrm>
            <a:off x="3503463" y="2535632"/>
            <a:ext cx="2445731"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0" name="Picture Placeholder 4">
            <a:extLst>
              <a:ext uri="{FF2B5EF4-FFF2-40B4-BE49-F238E27FC236}">
                <a16:creationId xmlns:a16="http://schemas.microsoft.com/office/drawing/2014/main" id="{E15E764D-3ED2-06C3-AC89-F9BA1EA84989}"/>
              </a:ext>
            </a:extLst>
          </p:cNvPr>
          <p:cNvSpPr>
            <a:spLocks noGrp="1"/>
          </p:cNvSpPr>
          <p:nvPr>
            <p:ph type="pic" sz="quarter" idx="109"/>
          </p:nvPr>
        </p:nvSpPr>
        <p:spPr>
          <a:xfrm>
            <a:off x="6312659" y="2535632"/>
            <a:ext cx="2445731"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3" name="Picture Placeholder 4">
            <a:extLst>
              <a:ext uri="{FF2B5EF4-FFF2-40B4-BE49-F238E27FC236}">
                <a16:creationId xmlns:a16="http://schemas.microsoft.com/office/drawing/2014/main" id="{5CFA872D-3DB7-8646-D2CF-82F557F1841C}"/>
              </a:ext>
            </a:extLst>
          </p:cNvPr>
          <p:cNvSpPr>
            <a:spLocks noGrp="1"/>
          </p:cNvSpPr>
          <p:nvPr>
            <p:ph type="pic" sz="quarter" idx="110"/>
          </p:nvPr>
        </p:nvSpPr>
        <p:spPr>
          <a:xfrm>
            <a:off x="9121853" y="2535632"/>
            <a:ext cx="2445731" cy="3194895"/>
          </a:xfrm>
          <a:prstGeom prst="roundRect">
            <a:avLst>
              <a:gd name="adj" fmla="val 6111"/>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1" name="Espace réservé du texte 8">
            <a:extLst>
              <a:ext uri="{FF2B5EF4-FFF2-40B4-BE49-F238E27FC236}">
                <a16:creationId xmlns:a16="http://schemas.microsoft.com/office/drawing/2014/main" id="{D4166387-DF60-4BC1-BF92-8436882C5EE3}"/>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40947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3" name="Espace réservé du texte 8">
            <a:extLst>
              <a:ext uri="{FF2B5EF4-FFF2-40B4-BE49-F238E27FC236}">
                <a16:creationId xmlns:a16="http://schemas.microsoft.com/office/drawing/2014/main" id="{DB6D42E3-9453-9E01-7C16-2AF4136C12F3}"/>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175354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4" name="Espace réservé du texte 8">
            <a:extLst>
              <a:ext uri="{FF2B5EF4-FFF2-40B4-BE49-F238E27FC236}">
                <a16:creationId xmlns:a16="http://schemas.microsoft.com/office/drawing/2014/main" id="{A9489CC6-0C45-DF81-D1EE-3D457C1E989D}"/>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
        <p:nvSpPr>
          <p:cNvPr id="8" name="Espace réservé du contenu 7">
            <a:extLst>
              <a:ext uri="{FF2B5EF4-FFF2-40B4-BE49-F238E27FC236}">
                <a16:creationId xmlns:a16="http://schemas.microsoft.com/office/drawing/2014/main" id="{7484EA71-D471-5B1D-D97E-4059121E1454}"/>
              </a:ext>
            </a:extLst>
          </p:cNvPr>
          <p:cNvSpPr>
            <a:spLocks noGrp="1"/>
          </p:cNvSpPr>
          <p:nvPr>
            <p:ph sz="quarter" idx="17" hasCustomPrompt="1"/>
          </p:nvPr>
        </p:nvSpPr>
        <p:spPr>
          <a:xfrm>
            <a:off x="490538" y="1944688"/>
            <a:ext cx="11222037" cy="4298950"/>
          </a:xfrm>
        </p:spPr>
        <p:txBody>
          <a:bodyPr/>
          <a:lstStyle>
            <a:lvl1pPr marL="177800" indent="-177800">
              <a:buFont typeface="Arial" panose="020B0604020202020204" pitchFamily="34" charset="0"/>
              <a:buChar char="•"/>
              <a:defRPr/>
            </a:lvl1pPr>
            <a:lvl2pPr marL="444500" indent="-204788">
              <a:defRPr sz="1400"/>
            </a:lvl2pPr>
            <a:lvl3pPr marL="630238" indent="-196850">
              <a:spcBef>
                <a:spcPts val="200"/>
              </a:spcBef>
              <a:defRPr sz="1400"/>
            </a:lvl3pPr>
            <a:lvl4pPr marL="808038" indent="-196850">
              <a:spcBef>
                <a:spcPts val="200"/>
              </a:spcBef>
              <a:defRPr sz="1400"/>
            </a:lvl4pPr>
            <a:lvl5pPr marL="9858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p>
          <a:p>
            <a:pPr lvl="4"/>
            <a:endParaRPr lang="fr-FR" dirty="0"/>
          </a:p>
          <a:p>
            <a:pPr lvl="4"/>
            <a:endParaRPr lang="fr-CH" dirty="0"/>
          </a:p>
        </p:txBody>
      </p:sp>
    </p:spTree>
    <p:extLst>
      <p:ext uri="{BB962C8B-B14F-4D97-AF65-F5344CB8AC3E}">
        <p14:creationId xmlns:p14="http://schemas.microsoft.com/office/powerpoint/2010/main" val="52268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E_2colonnes">
    <p:spTree>
      <p:nvGrpSpPr>
        <p:cNvPr id="1" name=""/>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5364FDC6-1AB9-2D71-E03B-2E4E180DEC57}"/>
              </a:ext>
            </a:extLst>
          </p:cNvPr>
          <p:cNvSpPr>
            <a:spLocks noGrp="1"/>
          </p:cNvSpPr>
          <p:nvPr>
            <p:ph sz="quarter" idx="19" hasCustomPrompt="1"/>
          </p:nvPr>
        </p:nvSpPr>
        <p:spPr>
          <a:xfrm>
            <a:off x="6248400" y="1946275"/>
            <a:ext cx="5464175" cy="4291013"/>
          </a:xfrm>
        </p:spPr>
        <p:txBody>
          <a:bodyPr/>
          <a:lstStyle>
            <a:lvl1pPr marL="177800" indent="-177800">
              <a:buFont typeface="Arial" panose="020B0604020202020204" pitchFamily="34" charset="0"/>
              <a:buChar char="•"/>
              <a:defRPr sz="1400"/>
            </a:lvl1pPr>
            <a:lvl2pPr marL="444500" indent="-204788">
              <a:defRPr sz="1400"/>
            </a:lvl2pPr>
            <a:lvl3pPr marL="630238" indent="-196850">
              <a:spcBef>
                <a:spcPts val="200"/>
              </a:spcBef>
              <a:defRPr sz="1400"/>
            </a:lvl3pPr>
            <a:lvl4pPr marL="808038" indent="-196850">
              <a:spcBef>
                <a:spcPts val="200"/>
              </a:spcBef>
              <a:defRPr sz="1400"/>
            </a:lvl4pPr>
            <a:lvl5pPr marL="9858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endParaRPr lang="fr-CH" dirty="0"/>
          </a:p>
        </p:txBody>
      </p:sp>
      <p:sp>
        <p:nvSpPr>
          <p:cNvPr id="9" name="Espace réservé du contenu 8">
            <a:extLst>
              <a:ext uri="{FF2B5EF4-FFF2-40B4-BE49-F238E27FC236}">
                <a16:creationId xmlns:a16="http://schemas.microsoft.com/office/drawing/2014/main" id="{E7505D96-C5AA-B61B-9F3C-8E1185DF427B}"/>
              </a:ext>
            </a:extLst>
          </p:cNvPr>
          <p:cNvSpPr>
            <a:spLocks noGrp="1"/>
          </p:cNvSpPr>
          <p:nvPr>
            <p:ph sz="quarter" idx="18" hasCustomPrompt="1"/>
          </p:nvPr>
        </p:nvSpPr>
        <p:spPr>
          <a:xfrm>
            <a:off x="479425" y="1946275"/>
            <a:ext cx="5464175" cy="4291013"/>
          </a:xfrm>
        </p:spPr>
        <p:txBody>
          <a:bodyPr/>
          <a:lstStyle>
            <a:lvl1pPr marL="177800" indent="-177800">
              <a:buFont typeface="Arial" panose="020B0604020202020204" pitchFamily="34" charset="0"/>
              <a:buChar char="•"/>
              <a:defRPr sz="1400"/>
            </a:lvl1pPr>
            <a:lvl2pPr marL="444500" indent="-204788">
              <a:defRPr sz="1400"/>
            </a:lvl2pPr>
            <a:lvl3pPr marL="630238" indent="-196850">
              <a:spcBef>
                <a:spcPts val="200"/>
              </a:spcBef>
              <a:defRPr sz="1400"/>
            </a:lvl3pPr>
            <a:lvl4pPr marL="808038" indent="-196850">
              <a:spcBef>
                <a:spcPts val="200"/>
              </a:spcBef>
              <a:defRPr sz="1400"/>
            </a:lvl4pPr>
            <a:lvl5pPr marL="9858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endParaRPr lang="fr-CH" dirty="0"/>
          </a:p>
        </p:txBody>
      </p:sp>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3" name="Espace réservé du texte 8">
            <a:extLst>
              <a:ext uri="{FF2B5EF4-FFF2-40B4-BE49-F238E27FC236}">
                <a16:creationId xmlns:a16="http://schemas.microsoft.com/office/drawing/2014/main" id="{B755E023-4761-1A70-DC38-FB9FC15F7157}"/>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166041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22" name="Forme libre 21">
            <a:extLst>
              <a:ext uri="{FF2B5EF4-FFF2-40B4-BE49-F238E27FC236}">
                <a16:creationId xmlns:a16="http://schemas.microsoft.com/office/drawing/2014/main" id="{ED1510D5-E35C-7383-4911-72C23FF6D8B5}"/>
              </a:ext>
            </a:extLst>
          </p:cNvPr>
          <p:cNvSpPr/>
          <p:nvPr userDrawn="1"/>
        </p:nvSpPr>
        <p:spPr>
          <a:xfrm flipH="1">
            <a:off x="491239" y="2331255"/>
            <a:ext cx="3438947" cy="2579808"/>
          </a:xfrm>
          <a:custGeom>
            <a:avLst/>
            <a:gdLst>
              <a:gd name="connsiteX0" fmla="*/ 1212014 w 1793559"/>
              <a:gd name="connsiteY0" fmla="*/ 417332 h 1793975"/>
              <a:gd name="connsiteX1" fmla="*/ 1212014 w 1793559"/>
              <a:gd name="connsiteY1" fmla="*/ 52628 h 1793975"/>
              <a:gd name="connsiteX2" fmla="*/ 1159398 w 1793559"/>
              <a:gd name="connsiteY2" fmla="*/ 0 h 1793975"/>
              <a:gd name="connsiteX3" fmla="*/ 52616 w 1793559"/>
              <a:gd name="connsiteY3" fmla="*/ 0 h 1793975"/>
              <a:gd name="connsiteX4" fmla="*/ 0 w 1793559"/>
              <a:gd name="connsiteY4" fmla="*/ 52628 h 1793975"/>
              <a:gd name="connsiteX5" fmla="*/ 0 w 1793559"/>
              <a:gd name="connsiteY5" fmla="*/ 1741347 h 1793975"/>
              <a:gd name="connsiteX6" fmla="*/ 52616 w 1793559"/>
              <a:gd name="connsiteY6" fmla="*/ 1793975 h 1793975"/>
              <a:gd name="connsiteX7" fmla="*/ 1740944 w 1793559"/>
              <a:gd name="connsiteY7" fmla="*/ 1793975 h 1793975"/>
              <a:gd name="connsiteX8" fmla="*/ 1793560 w 1793559"/>
              <a:gd name="connsiteY8" fmla="*/ 1741347 h 1793975"/>
              <a:gd name="connsiteX9" fmla="*/ 1793560 w 1793559"/>
              <a:gd name="connsiteY9" fmla="*/ 522589 h 1793975"/>
              <a:gd name="connsiteX10" fmla="*/ 1740944 w 1793559"/>
              <a:gd name="connsiteY10" fmla="*/ 469961 h 1793975"/>
              <a:gd name="connsiteX11" fmla="*/ 1263707 w 1793559"/>
              <a:gd name="connsiteY11" fmla="*/ 469961 h 1793975"/>
              <a:gd name="connsiteX12" fmla="*/ 1212014 w 1793559"/>
              <a:gd name="connsiteY12" fmla="*/ 417332 h 179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559" h="1793975">
                <a:moveTo>
                  <a:pt x="1212014" y="417332"/>
                </a:moveTo>
                <a:lnTo>
                  <a:pt x="1212014" y="52628"/>
                </a:lnTo>
                <a:cubicBezTo>
                  <a:pt x="1212014" y="24006"/>
                  <a:pt x="1188937" y="0"/>
                  <a:pt x="1159398" y="0"/>
                </a:cubicBezTo>
                <a:lnTo>
                  <a:pt x="52616" y="0"/>
                </a:lnTo>
                <a:cubicBezTo>
                  <a:pt x="24000" y="0"/>
                  <a:pt x="0" y="23083"/>
                  <a:pt x="0" y="52628"/>
                </a:cubicBezTo>
                <a:lnTo>
                  <a:pt x="0" y="1741347"/>
                </a:lnTo>
                <a:cubicBezTo>
                  <a:pt x="0" y="1769969"/>
                  <a:pt x="23077" y="1793975"/>
                  <a:pt x="52616" y="1793975"/>
                </a:cubicBezTo>
                <a:lnTo>
                  <a:pt x="1740944" y="1793975"/>
                </a:lnTo>
                <a:cubicBezTo>
                  <a:pt x="1769559" y="1793975"/>
                  <a:pt x="1793560" y="1770893"/>
                  <a:pt x="1793560" y="1741347"/>
                </a:cubicBezTo>
                <a:lnTo>
                  <a:pt x="1793560" y="522589"/>
                </a:lnTo>
                <a:cubicBezTo>
                  <a:pt x="1793560" y="493966"/>
                  <a:pt x="1770483" y="469961"/>
                  <a:pt x="1740944" y="469961"/>
                </a:cubicBezTo>
                <a:lnTo>
                  <a:pt x="1263707" y="469961"/>
                </a:lnTo>
                <a:cubicBezTo>
                  <a:pt x="1235092" y="469961"/>
                  <a:pt x="1212014" y="446878"/>
                  <a:pt x="1212014" y="417332"/>
                </a:cubicBezTo>
                <a:close/>
              </a:path>
            </a:pathLst>
          </a:custGeom>
          <a:solidFill>
            <a:schemeClr val="accent3"/>
          </a:solidFill>
          <a:ln w="9231" cap="flat">
            <a:noFill/>
            <a:prstDash val="solid"/>
            <a:miter/>
          </a:ln>
        </p:spPr>
        <p:txBody>
          <a:bodyPr rtlCol="0" anchor="ctr"/>
          <a:lstStyle/>
          <a:p>
            <a:endParaRPr lang="fr-FR" sz="1800"/>
          </a:p>
        </p:txBody>
      </p:sp>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10" name="Espace réservé du texte 21">
            <a:extLst>
              <a:ext uri="{FF2B5EF4-FFF2-40B4-BE49-F238E27FC236}">
                <a16:creationId xmlns:a16="http://schemas.microsoft.com/office/drawing/2014/main" id="{5F8FE4F3-78F9-E477-C29B-9D1AD9BB3CB9}"/>
              </a:ext>
            </a:extLst>
          </p:cNvPr>
          <p:cNvSpPr>
            <a:spLocks noGrp="1"/>
          </p:cNvSpPr>
          <p:nvPr>
            <p:ph type="body" sz="quarter" idx="17" hasCustomPrompt="1"/>
          </p:nvPr>
        </p:nvSpPr>
        <p:spPr>
          <a:xfrm>
            <a:off x="1742184" y="2478592"/>
            <a:ext cx="2029611" cy="460800"/>
          </a:xfrm>
        </p:spPr>
        <p:txBody>
          <a:bodyPr tIns="0"/>
          <a:lstStyle>
            <a:lvl1pPr>
              <a:lnSpc>
                <a:spcPct val="100000"/>
              </a:lnSpc>
              <a:spcBef>
                <a:spcPts val="0"/>
              </a:spcBef>
              <a:defRPr sz="1800" b="1">
                <a:solidFill>
                  <a:schemeClr val="tx1"/>
                </a:solidFill>
              </a:defRPr>
            </a:lvl1pPr>
          </a:lstStyle>
          <a:p>
            <a:pPr lvl="0"/>
            <a:r>
              <a:rPr lang="fr-FR" dirty="0"/>
              <a:t>Titre</a:t>
            </a:r>
            <a:endParaRPr lang="fr-CH" dirty="0"/>
          </a:p>
        </p:txBody>
      </p:sp>
      <p:sp>
        <p:nvSpPr>
          <p:cNvPr id="14" name="Espace réservé du texte 21">
            <a:extLst>
              <a:ext uri="{FF2B5EF4-FFF2-40B4-BE49-F238E27FC236}">
                <a16:creationId xmlns:a16="http://schemas.microsoft.com/office/drawing/2014/main" id="{77255777-ECE4-EAAB-A283-4F2731B25A5C}"/>
              </a:ext>
            </a:extLst>
          </p:cNvPr>
          <p:cNvSpPr>
            <a:spLocks noGrp="1"/>
          </p:cNvSpPr>
          <p:nvPr>
            <p:ph type="body" sz="quarter" idx="21" hasCustomPrompt="1"/>
          </p:nvPr>
        </p:nvSpPr>
        <p:spPr>
          <a:xfrm>
            <a:off x="681172" y="3169078"/>
            <a:ext cx="3059080" cy="1629853"/>
          </a:xfrm>
        </p:spPr>
        <p:txBody>
          <a:bodyPr/>
          <a:lstStyle>
            <a:lvl1pPr>
              <a:defRPr lang="fr-FR" sz="1100" kern="1200" dirty="0" smtClean="0">
                <a:solidFill>
                  <a:schemeClr val="tx1"/>
                </a:solidFill>
                <a:latin typeface="Haffer" pitchFamily="2" charset="77"/>
                <a:ea typeface="+mn-ea"/>
                <a:cs typeface="Haffer" pitchFamily="2" charset="77"/>
              </a:defRPr>
            </a:lvl1pPr>
          </a:lstStyle>
          <a:p>
            <a:pPr lvl="0"/>
            <a:r>
              <a:rPr lang="fr-FR" dirty="0"/>
              <a:t>Texte</a:t>
            </a:r>
            <a:endParaRPr lang="fr-CH" dirty="0"/>
          </a:p>
        </p:txBody>
      </p:sp>
      <p:sp>
        <p:nvSpPr>
          <p:cNvPr id="24" name="Espace réservé pour une image  23">
            <a:extLst>
              <a:ext uri="{FF2B5EF4-FFF2-40B4-BE49-F238E27FC236}">
                <a16:creationId xmlns:a16="http://schemas.microsoft.com/office/drawing/2014/main" id="{F3846D42-B8DA-8E39-C9C9-24E55D5BA852}"/>
              </a:ext>
            </a:extLst>
          </p:cNvPr>
          <p:cNvSpPr>
            <a:spLocks noGrp="1"/>
          </p:cNvSpPr>
          <p:nvPr>
            <p:ph type="pic" sz="quarter" idx="22" hasCustomPrompt="1"/>
          </p:nvPr>
        </p:nvSpPr>
        <p:spPr>
          <a:xfrm>
            <a:off x="580601" y="2277182"/>
            <a:ext cx="907169" cy="680377"/>
          </a:xfrm>
        </p:spPr>
        <p:txBody>
          <a:bodyPr/>
          <a:lstStyle/>
          <a:p>
            <a:r>
              <a:rPr lang="fr-FR" dirty="0"/>
              <a:t>Picto</a:t>
            </a:r>
          </a:p>
        </p:txBody>
      </p:sp>
      <p:sp>
        <p:nvSpPr>
          <p:cNvPr id="25" name="Forme libre 24">
            <a:extLst>
              <a:ext uri="{FF2B5EF4-FFF2-40B4-BE49-F238E27FC236}">
                <a16:creationId xmlns:a16="http://schemas.microsoft.com/office/drawing/2014/main" id="{988AA91B-512A-D5DA-5391-C6D61D2CF1B1}"/>
              </a:ext>
            </a:extLst>
          </p:cNvPr>
          <p:cNvSpPr/>
          <p:nvPr userDrawn="1"/>
        </p:nvSpPr>
        <p:spPr>
          <a:xfrm flipH="1">
            <a:off x="4402466" y="2331255"/>
            <a:ext cx="3438947" cy="2579808"/>
          </a:xfrm>
          <a:custGeom>
            <a:avLst/>
            <a:gdLst>
              <a:gd name="connsiteX0" fmla="*/ 1212014 w 1793559"/>
              <a:gd name="connsiteY0" fmla="*/ 417332 h 1793975"/>
              <a:gd name="connsiteX1" fmla="*/ 1212014 w 1793559"/>
              <a:gd name="connsiteY1" fmla="*/ 52628 h 1793975"/>
              <a:gd name="connsiteX2" fmla="*/ 1159398 w 1793559"/>
              <a:gd name="connsiteY2" fmla="*/ 0 h 1793975"/>
              <a:gd name="connsiteX3" fmla="*/ 52616 w 1793559"/>
              <a:gd name="connsiteY3" fmla="*/ 0 h 1793975"/>
              <a:gd name="connsiteX4" fmla="*/ 0 w 1793559"/>
              <a:gd name="connsiteY4" fmla="*/ 52628 h 1793975"/>
              <a:gd name="connsiteX5" fmla="*/ 0 w 1793559"/>
              <a:gd name="connsiteY5" fmla="*/ 1741347 h 1793975"/>
              <a:gd name="connsiteX6" fmla="*/ 52616 w 1793559"/>
              <a:gd name="connsiteY6" fmla="*/ 1793975 h 1793975"/>
              <a:gd name="connsiteX7" fmla="*/ 1740944 w 1793559"/>
              <a:gd name="connsiteY7" fmla="*/ 1793975 h 1793975"/>
              <a:gd name="connsiteX8" fmla="*/ 1793560 w 1793559"/>
              <a:gd name="connsiteY8" fmla="*/ 1741347 h 1793975"/>
              <a:gd name="connsiteX9" fmla="*/ 1793560 w 1793559"/>
              <a:gd name="connsiteY9" fmla="*/ 522589 h 1793975"/>
              <a:gd name="connsiteX10" fmla="*/ 1740944 w 1793559"/>
              <a:gd name="connsiteY10" fmla="*/ 469961 h 1793975"/>
              <a:gd name="connsiteX11" fmla="*/ 1263707 w 1793559"/>
              <a:gd name="connsiteY11" fmla="*/ 469961 h 1793975"/>
              <a:gd name="connsiteX12" fmla="*/ 1212014 w 1793559"/>
              <a:gd name="connsiteY12" fmla="*/ 417332 h 179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559" h="1793975">
                <a:moveTo>
                  <a:pt x="1212014" y="417332"/>
                </a:moveTo>
                <a:lnTo>
                  <a:pt x="1212014" y="52628"/>
                </a:lnTo>
                <a:cubicBezTo>
                  <a:pt x="1212014" y="24006"/>
                  <a:pt x="1188937" y="0"/>
                  <a:pt x="1159398" y="0"/>
                </a:cubicBezTo>
                <a:lnTo>
                  <a:pt x="52616" y="0"/>
                </a:lnTo>
                <a:cubicBezTo>
                  <a:pt x="24000" y="0"/>
                  <a:pt x="0" y="23083"/>
                  <a:pt x="0" y="52628"/>
                </a:cubicBezTo>
                <a:lnTo>
                  <a:pt x="0" y="1741347"/>
                </a:lnTo>
                <a:cubicBezTo>
                  <a:pt x="0" y="1769969"/>
                  <a:pt x="23077" y="1793975"/>
                  <a:pt x="52616" y="1793975"/>
                </a:cubicBezTo>
                <a:lnTo>
                  <a:pt x="1740944" y="1793975"/>
                </a:lnTo>
                <a:cubicBezTo>
                  <a:pt x="1769559" y="1793975"/>
                  <a:pt x="1793560" y="1770893"/>
                  <a:pt x="1793560" y="1741347"/>
                </a:cubicBezTo>
                <a:lnTo>
                  <a:pt x="1793560" y="522589"/>
                </a:lnTo>
                <a:cubicBezTo>
                  <a:pt x="1793560" y="493966"/>
                  <a:pt x="1770483" y="469961"/>
                  <a:pt x="1740944" y="469961"/>
                </a:cubicBezTo>
                <a:lnTo>
                  <a:pt x="1263707" y="469961"/>
                </a:lnTo>
                <a:cubicBezTo>
                  <a:pt x="1235092" y="469961"/>
                  <a:pt x="1212014" y="446878"/>
                  <a:pt x="1212014" y="417332"/>
                </a:cubicBezTo>
                <a:close/>
              </a:path>
            </a:pathLst>
          </a:custGeom>
          <a:solidFill>
            <a:schemeClr val="tx2"/>
          </a:solidFill>
          <a:ln w="9231" cap="flat">
            <a:noFill/>
            <a:prstDash val="solid"/>
            <a:miter/>
          </a:ln>
        </p:spPr>
        <p:txBody>
          <a:bodyPr rtlCol="0" anchor="ctr"/>
          <a:lstStyle/>
          <a:p>
            <a:endParaRPr lang="fr-FR" sz="1800"/>
          </a:p>
        </p:txBody>
      </p:sp>
      <p:sp>
        <p:nvSpPr>
          <p:cNvPr id="26" name="Espace réservé du texte 21">
            <a:extLst>
              <a:ext uri="{FF2B5EF4-FFF2-40B4-BE49-F238E27FC236}">
                <a16:creationId xmlns:a16="http://schemas.microsoft.com/office/drawing/2014/main" id="{BAEA6ACC-F61E-11F7-A93F-2F8B7C9BC3FE}"/>
              </a:ext>
            </a:extLst>
          </p:cNvPr>
          <p:cNvSpPr>
            <a:spLocks noGrp="1"/>
          </p:cNvSpPr>
          <p:nvPr>
            <p:ph type="body" sz="quarter" idx="23" hasCustomPrompt="1"/>
          </p:nvPr>
        </p:nvSpPr>
        <p:spPr>
          <a:xfrm>
            <a:off x="5653412" y="2478592"/>
            <a:ext cx="2029611" cy="460800"/>
          </a:xfrm>
        </p:spPr>
        <p:txBody>
          <a:bodyPr tIns="0"/>
          <a:lstStyle>
            <a:lvl1pPr>
              <a:lnSpc>
                <a:spcPct val="100000"/>
              </a:lnSpc>
              <a:spcBef>
                <a:spcPts val="0"/>
              </a:spcBef>
              <a:defRPr sz="1800" b="1">
                <a:solidFill>
                  <a:schemeClr val="tx1"/>
                </a:solidFill>
              </a:defRPr>
            </a:lvl1pPr>
          </a:lstStyle>
          <a:p>
            <a:pPr lvl="0"/>
            <a:r>
              <a:rPr lang="fr-FR" dirty="0"/>
              <a:t>Titre</a:t>
            </a:r>
            <a:endParaRPr lang="fr-CH" dirty="0"/>
          </a:p>
        </p:txBody>
      </p:sp>
      <p:sp>
        <p:nvSpPr>
          <p:cNvPr id="27" name="Espace réservé du texte 21">
            <a:extLst>
              <a:ext uri="{FF2B5EF4-FFF2-40B4-BE49-F238E27FC236}">
                <a16:creationId xmlns:a16="http://schemas.microsoft.com/office/drawing/2014/main" id="{A45F8FD0-643D-5CA6-BCF4-3692E133D5CA}"/>
              </a:ext>
            </a:extLst>
          </p:cNvPr>
          <p:cNvSpPr>
            <a:spLocks noGrp="1"/>
          </p:cNvSpPr>
          <p:nvPr>
            <p:ph type="body" sz="quarter" idx="24" hasCustomPrompt="1"/>
          </p:nvPr>
        </p:nvSpPr>
        <p:spPr>
          <a:xfrm>
            <a:off x="4592400" y="3169078"/>
            <a:ext cx="3059080" cy="1629853"/>
          </a:xfrm>
        </p:spPr>
        <p:txBody>
          <a:bodyPr/>
          <a:lstStyle>
            <a:lvl1pPr>
              <a:defRPr lang="fr-FR" sz="1100" kern="1200" dirty="0" smtClean="0">
                <a:solidFill>
                  <a:schemeClr val="tx1"/>
                </a:solidFill>
                <a:latin typeface="Haffer" pitchFamily="2" charset="77"/>
                <a:ea typeface="+mn-ea"/>
                <a:cs typeface="Haffer" pitchFamily="2" charset="77"/>
              </a:defRPr>
            </a:lvl1pPr>
          </a:lstStyle>
          <a:p>
            <a:pPr lvl="0"/>
            <a:r>
              <a:rPr lang="fr-FR"/>
              <a:t>Texte</a:t>
            </a:r>
            <a:endParaRPr lang="fr-CH"/>
          </a:p>
        </p:txBody>
      </p:sp>
      <p:sp>
        <p:nvSpPr>
          <p:cNvPr id="28" name="Espace réservé pour une image  23">
            <a:extLst>
              <a:ext uri="{FF2B5EF4-FFF2-40B4-BE49-F238E27FC236}">
                <a16:creationId xmlns:a16="http://schemas.microsoft.com/office/drawing/2014/main" id="{E9DABE84-7027-E473-69A1-03B8016ACC11}"/>
              </a:ext>
            </a:extLst>
          </p:cNvPr>
          <p:cNvSpPr>
            <a:spLocks noGrp="1"/>
          </p:cNvSpPr>
          <p:nvPr>
            <p:ph type="pic" sz="quarter" idx="25" hasCustomPrompt="1"/>
          </p:nvPr>
        </p:nvSpPr>
        <p:spPr>
          <a:xfrm>
            <a:off x="4468154" y="2277182"/>
            <a:ext cx="907169" cy="680377"/>
          </a:xfrm>
        </p:spPr>
        <p:txBody>
          <a:bodyPr/>
          <a:lstStyle/>
          <a:p>
            <a:r>
              <a:rPr lang="fr-FR" dirty="0"/>
              <a:t>Picto</a:t>
            </a:r>
          </a:p>
        </p:txBody>
      </p:sp>
      <p:sp>
        <p:nvSpPr>
          <p:cNvPr id="29" name="Forme libre 28">
            <a:extLst>
              <a:ext uri="{FF2B5EF4-FFF2-40B4-BE49-F238E27FC236}">
                <a16:creationId xmlns:a16="http://schemas.microsoft.com/office/drawing/2014/main" id="{41056AF0-0ADC-B048-8F8A-DA68B06A1B52}"/>
              </a:ext>
            </a:extLst>
          </p:cNvPr>
          <p:cNvSpPr/>
          <p:nvPr userDrawn="1"/>
        </p:nvSpPr>
        <p:spPr>
          <a:xfrm flipH="1">
            <a:off x="8261814" y="2331255"/>
            <a:ext cx="3438947" cy="2579808"/>
          </a:xfrm>
          <a:custGeom>
            <a:avLst/>
            <a:gdLst>
              <a:gd name="connsiteX0" fmla="*/ 1212014 w 1793559"/>
              <a:gd name="connsiteY0" fmla="*/ 417332 h 1793975"/>
              <a:gd name="connsiteX1" fmla="*/ 1212014 w 1793559"/>
              <a:gd name="connsiteY1" fmla="*/ 52628 h 1793975"/>
              <a:gd name="connsiteX2" fmla="*/ 1159398 w 1793559"/>
              <a:gd name="connsiteY2" fmla="*/ 0 h 1793975"/>
              <a:gd name="connsiteX3" fmla="*/ 52616 w 1793559"/>
              <a:gd name="connsiteY3" fmla="*/ 0 h 1793975"/>
              <a:gd name="connsiteX4" fmla="*/ 0 w 1793559"/>
              <a:gd name="connsiteY4" fmla="*/ 52628 h 1793975"/>
              <a:gd name="connsiteX5" fmla="*/ 0 w 1793559"/>
              <a:gd name="connsiteY5" fmla="*/ 1741347 h 1793975"/>
              <a:gd name="connsiteX6" fmla="*/ 52616 w 1793559"/>
              <a:gd name="connsiteY6" fmla="*/ 1793975 h 1793975"/>
              <a:gd name="connsiteX7" fmla="*/ 1740944 w 1793559"/>
              <a:gd name="connsiteY7" fmla="*/ 1793975 h 1793975"/>
              <a:gd name="connsiteX8" fmla="*/ 1793560 w 1793559"/>
              <a:gd name="connsiteY8" fmla="*/ 1741347 h 1793975"/>
              <a:gd name="connsiteX9" fmla="*/ 1793560 w 1793559"/>
              <a:gd name="connsiteY9" fmla="*/ 522589 h 1793975"/>
              <a:gd name="connsiteX10" fmla="*/ 1740944 w 1793559"/>
              <a:gd name="connsiteY10" fmla="*/ 469961 h 1793975"/>
              <a:gd name="connsiteX11" fmla="*/ 1263707 w 1793559"/>
              <a:gd name="connsiteY11" fmla="*/ 469961 h 1793975"/>
              <a:gd name="connsiteX12" fmla="*/ 1212014 w 1793559"/>
              <a:gd name="connsiteY12" fmla="*/ 417332 h 179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3559" h="1793975">
                <a:moveTo>
                  <a:pt x="1212014" y="417332"/>
                </a:moveTo>
                <a:lnTo>
                  <a:pt x="1212014" y="52628"/>
                </a:lnTo>
                <a:cubicBezTo>
                  <a:pt x="1212014" y="24006"/>
                  <a:pt x="1188937" y="0"/>
                  <a:pt x="1159398" y="0"/>
                </a:cubicBezTo>
                <a:lnTo>
                  <a:pt x="52616" y="0"/>
                </a:lnTo>
                <a:cubicBezTo>
                  <a:pt x="24000" y="0"/>
                  <a:pt x="0" y="23083"/>
                  <a:pt x="0" y="52628"/>
                </a:cubicBezTo>
                <a:lnTo>
                  <a:pt x="0" y="1741347"/>
                </a:lnTo>
                <a:cubicBezTo>
                  <a:pt x="0" y="1769969"/>
                  <a:pt x="23077" y="1793975"/>
                  <a:pt x="52616" y="1793975"/>
                </a:cubicBezTo>
                <a:lnTo>
                  <a:pt x="1740944" y="1793975"/>
                </a:lnTo>
                <a:cubicBezTo>
                  <a:pt x="1769559" y="1793975"/>
                  <a:pt x="1793560" y="1770893"/>
                  <a:pt x="1793560" y="1741347"/>
                </a:cubicBezTo>
                <a:lnTo>
                  <a:pt x="1793560" y="522589"/>
                </a:lnTo>
                <a:cubicBezTo>
                  <a:pt x="1793560" y="493966"/>
                  <a:pt x="1770483" y="469961"/>
                  <a:pt x="1740944" y="469961"/>
                </a:cubicBezTo>
                <a:lnTo>
                  <a:pt x="1263707" y="469961"/>
                </a:lnTo>
                <a:cubicBezTo>
                  <a:pt x="1235092" y="469961"/>
                  <a:pt x="1212014" y="446878"/>
                  <a:pt x="1212014" y="417332"/>
                </a:cubicBezTo>
                <a:close/>
              </a:path>
            </a:pathLst>
          </a:custGeom>
          <a:solidFill>
            <a:schemeClr val="accent6"/>
          </a:solidFill>
          <a:ln w="9231" cap="flat">
            <a:noFill/>
            <a:prstDash val="solid"/>
            <a:miter/>
          </a:ln>
        </p:spPr>
        <p:txBody>
          <a:bodyPr rtlCol="0" anchor="ctr"/>
          <a:lstStyle/>
          <a:p>
            <a:endParaRPr lang="fr-FR" sz="1800"/>
          </a:p>
        </p:txBody>
      </p:sp>
      <p:sp>
        <p:nvSpPr>
          <p:cNvPr id="30" name="Espace réservé du texte 21">
            <a:extLst>
              <a:ext uri="{FF2B5EF4-FFF2-40B4-BE49-F238E27FC236}">
                <a16:creationId xmlns:a16="http://schemas.microsoft.com/office/drawing/2014/main" id="{6088EAC9-9DC2-26F3-A117-5DF44C2B7275}"/>
              </a:ext>
            </a:extLst>
          </p:cNvPr>
          <p:cNvSpPr>
            <a:spLocks noGrp="1"/>
          </p:cNvSpPr>
          <p:nvPr>
            <p:ph type="body" sz="quarter" idx="26" hasCustomPrompt="1"/>
          </p:nvPr>
        </p:nvSpPr>
        <p:spPr>
          <a:xfrm>
            <a:off x="9512759" y="2480314"/>
            <a:ext cx="2029611" cy="460800"/>
          </a:xfrm>
        </p:spPr>
        <p:txBody>
          <a:bodyPr tIns="0"/>
          <a:lstStyle>
            <a:lvl1pPr>
              <a:lnSpc>
                <a:spcPct val="100000"/>
              </a:lnSpc>
              <a:spcBef>
                <a:spcPts val="0"/>
              </a:spcBef>
              <a:defRPr sz="1800" b="1">
                <a:solidFill>
                  <a:schemeClr val="tx1"/>
                </a:solidFill>
              </a:defRPr>
            </a:lvl1pPr>
          </a:lstStyle>
          <a:p>
            <a:pPr lvl="0"/>
            <a:r>
              <a:rPr lang="fr-FR" dirty="0"/>
              <a:t>Titre</a:t>
            </a:r>
            <a:endParaRPr lang="fr-CH" dirty="0"/>
          </a:p>
        </p:txBody>
      </p:sp>
      <p:sp>
        <p:nvSpPr>
          <p:cNvPr id="31" name="Espace réservé du texte 21">
            <a:extLst>
              <a:ext uri="{FF2B5EF4-FFF2-40B4-BE49-F238E27FC236}">
                <a16:creationId xmlns:a16="http://schemas.microsoft.com/office/drawing/2014/main" id="{DA575744-6EA8-6E97-798A-3A4918EA8E81}"/>
              </a:ext>
            </a:extLst>
          </p:cNvPr>
          <p:cNvSpPr>
            <a:spLocks noGrp="1"/>
          </p:cNvSpPr>
          <p:nvPr>
            <p:ph type="body" sz="quarter" idx="27" hasCustomPrompt="1"/>
          </p:nvPr>
        </p:nvSpPr>
        <p:spPr>
          <a:xfrm>
            <a:off x="8451747" y="3170800"/>
            <a:ext cx="3059080" cy="1629853"/>
          </a:xfrm>
        </p:spPr>
        <p:txBody>
          <a:bodyPr/>
          <a:lstStyle>
            <a:lvl1pPr>
              <a:defRPr lang="fr-FR" sz="1100" kern="1200" dirty="0" smtClean="0">
                <a:solidFill>
                  <a:schemeClr val="tx1"/>
                </a:solidFill>
                <a:latin typeface="Haffer" pitchFamily="2" charset="77"/>
                <a:ea typeface="+mn-ea"/>
                <a:cs typeface="Haffer" pitchFamily="2" charset="77"/>
              </a:defRPr>
            </a:lvl1pPr>
          </a:lstStyle>
          <a:p>
            <a:pPr lvl="0"/>
            <a:r>
              <a:rPr lang="fr-FR"/>
              <a:t>Texte</a:t>
            </a:r>
            <a:endParaRPr lang="fr-CH"/>
          </a:p>
        </p:txBody>
      </p:sp>
      <p:sp>
        <p:nvSpPr>
          <p:cNvPr id="32" name="Espace réservé pour une image  23">
            <a:extLst>
              <a:ext uri="{FF2B5EF4-FFF2-40B4-BE49-F238E27FC236}">
                <a16:creationId xmlns:a16="http://schemas.microsoft.com/office/drawing/2014/main" id="{574AD125-CF73-8F8E-30C3-9686F12C1F3D}"/>
              </a:ext>
            </a:extLst>
          </p:cNvPr>
          <p:cNvSpPr>
            <a:spLocks noGrp="1"/>
          </p:cNvSpPr>
          <p:nvPr>
            <p:ph type="pic" sz="quarter" idx="28" hasCustomPrompt="1"/>
          </p:nvPr>
        </p:nvSpPr>
        <p:spPr>
          <a:xfrm>
            <a:off x="8351176" y="2277182"/>
            <a:ext cx="907169" cy="680377"/>
          </a:xfrm>
        </p:spPr>
        <p:txBody>
          <a:bodyPr/>
          <a:lstStyle/>
          <a:p>
            <a:r>
              <a:rPr lang="fr-FR" dirty="0"/>
              <a:t>Picto</a:t>
            </a:r>
          </a:p>
        </p:txBody>
      </p:sp>
      <p:sp>
        <p:nvSpPr>
          <p:cNvPr id="36" name="Espace réservé du texte 35">
            <a:extLst>
              <a:ext uri="{FF2B5EF4-FFF2-40B4-BE49-F238E27FC236}">
                <a16:creationId xmlns:a16="http://schemas.microsoft.com/office/drawing/2014/main" id="{9D7CE437-7070-B0CB-DF06-6862AEE177A2}"/>
              </a:ext>
            </a:extLst>
          </p:cNvPr>
          <p:cNvSpPr>
            <a:spLocks noGrp="1"/>
          </p:cNvSpPr>
          <p:nvPr>
            <p:ph type="body" sz="quarter" idx="29"/>
          </p:nvPr>
        </p:nvSpPr>
        <p:spPr>
          <a:xfrm>
            <a:off x="479609" y="5167314"/>
            <a:ext cx="11243695" cy="348931"/>
          </a:xfrm>
        </p:spPr>
        <p:txBody>
          <a:bodyPr tIns="0"/>
          <a:lstStyle>
            <a:lvl1pPr algn="ctr">
              <a:spcBef>
                <a:spcPts val="0"/>
              </a:spcBef>
              <a:defRPr sz="1800" b="1">
                <a:solidFill>
                  <a:schemeClr val="accent4"/>
                </a:solidFill>
              </a:defRPr>
            </a:lvl1pPr>
            <a:lvl2pPr>
              <a:defRPr sz="1800" b="1">
                <a:solidFill>
                  <a:schemeClr val="accent4"/>
                </a:solidFill>
              </a:defRPr>
            </a:lvl2pPr>
            <a:lvl3pPr>
              <a:defRPr sz="1800" b="1">
                <a:solidFill>
                  <a:schemeClr val="accent4"/>
                </a:solidFill>
              </a:defRPr>
            </a:lvl3pPr>
            <a:lvl4pPr>
              <a:defRPr sz="1800" b="1">
                <a:solidFill>
                  <a:schemeClr val="accent4"/>
                </a:solidFill>
              </a:defRPr>
            </a:lvl4pPr>
            <a:lvl5pPr>
              <a:defRPr sz="1800" b="1">
                <a:solidFill>
                  <a:schemeClr val="accent4"/>
                </a:solidFill>
              </a:defRPr>
            </a:lvl5pPr>
          </a:lstStyle>
          <a:p>
            <a:pPr lvl="0"/>
            <a:r>
              <a:rPr lang="fr-FR"/>
              <a:t>Cliquez pour modifier les styles du texte du masque</a:t>
            </a:r>
          </a:p>
        </p:txBody>
      </p:sp>
      <p:sp>
        <p:nvSpPr>
          <p:cNvPr id="38" name="Espace réservé du texte 37">
            <a:extLst>
              <a:ext uri="{FF2B5EF4-FFF2-40B4-BE49-F238E27FC236}">
                <a16:creationId xmlns:a16="http://schemas.microsoft.com/office/drawing/2014/main" id="{0A83B5E7-BE96-6CB2-5CA6-EA58CF026845}"/>
              </a:ext>
            </a:extLst>
          </p:cNvPr>
          <p:cNvSpPr>
            <a:spLocks noGrp="1"/>
          </p:cNvSpPr>
          <p:nvPr>
            <p:ph type="body" sz="quarter" idx="30"/>
          </p:nvPr>
        </p:nvSpPr>
        <p:spPr>
          <a:xfrm>
            <a:off x="479425" y="5555006"/>
            <a:ext cx="11233150" cy="682282"/>
          </a:xfrm>
        </p:spPr>
        <p:txBody>
          <a:bodyPr/>
          <a:lstStyle>
            <a:lvl1pPr algn="ctr">
              <a:lnSpc>
                <a:spcPct val="100000"/>
              </a:lnSpc>
              <a:spcBef>
                <a:spcPts val="0"/>
              </a:spcBef>
              <a:defRPr sz="1800"/>
            </a:lvl1pPr>
          </a:lstStyle>
          <a:p>
            <a:pPr lvl="0"/>
            <a:r>
              <a:rPr lang="fr-FR"/>
              <a:t>Cliquez pour modifier les styles du texte du masque</a:t>
            </a:r>
          </a:p>
        </p:txBody>
      </p:sp>
      <p:sp>
        <p:nvSpPr>
          <p:cNvPr id="3" name="Espace réservé du texte 8">
            <a:extLst>
              <a:ext uri="{FF2B5EF4-FFF2-40B4-BE49-F238E27FC236}">
                <a16:creationId xmlns:a16="http://schemas.microsoft.com/office/drawing/2014/main" id="{A283BE3D-9477-B906-0374-CD7BE1AEF2C0}"/>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361517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image 01">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6475F81E-B15D-A136-4B1B-CED10522B05D}"/>
              </a:ext>
            </a:extLst>
          </p:cNvPr>
          <p:cNvSpPr>
            <a:spLocks noGrp="1"/>
          </p:cNvSpPr>
          <p:nvPr>
            <p:ph sz="quarter" idx="110" hasCustomPrompt="1"/>
          </p:nvPr>
        </p:nvSpPr>
        <p:spPr>
          <a:xfrm>
            <a:off x="479425" y="1939925"/>
            <a:ext cx="6269038" cy="4297363"/>
          </a:xfrm>
        </p:spPr>
        <p:txBody>
          <a:bodyPr/>
          <a:lstStyle>
            <a:lvl1pPr marL="177800" indent="-177800">
              <a:buFont typeface="Arial" panose="020B0604020202020204" pitchFamily="34" charset="0"/>
              <a:buChar char="•"/>
              <a:defRPr sz="1400"/>
            </a:lvl1pPr>
            <a:lvl2pPr marL="444500" indent="-196850">
              <a:defRPr sz="1400"/>
            </a:lvl2pPr>
            <a:lvl3pPr marL="719138" indent="-196850">
              <a:spcBef>
                <a:spcPts val="200"/>
              </a:spcBef>
              <a:defRPr sz="1400"/>
            </a:lvl3pPr>
            <a:lvl4pPr marL="985838" indent="-196850">
              <a:spcBef>
                <a:spcPts val="200"/>
              </a:spcBef>
              <a:defRPr sz="1400"/>
            </a:lvl4pPr>
            <a:lvl5pPr marL="12525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endParaRPr lang="fr-CH" dirty="0"/>
          </a:p>
        </p:txBody>
      </p:sp>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4" name="Picture Placeholder 4">
            <a:extLst>
              <a:ext uri="{FF2B5EF4-FFF2-40B4-BE49-F238E27FC236}">
                <a16:creationId xmlns:a16="http://schemas.microsoft.com/office/drawing/2014/main" id="{FBEC3666-71B2-AFF8-6316-FFDDEA9AB5F1}"/>
              </a:ext>
            </a:extLst>
          </p:cNvPr>
          <p:cNvSpPr>
            <a:spLocks noGrp="1"/>
          </p:cNvSpPr>
          <p:nvPr>
            <p:ph type="pic" sz="quarter" idx="109"/>
          </p:nvPr>
        </p:nvSpPr>
        <p:spPr>
          <a:xfrm>
            <a:off x="7068631" y="1939132"/>
            <a:ext cx="4643943" cy="4298157"/>
          </a:xfrm>
          <a:prstGeom prst="roundRect">
            <a:avLst>
              <a:gd name="adj" fmla="val 4240"/>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7" name="Espace réservé du texte 8">
            <a:extLst>
              <a:ext uri="{FF2B5EF4-FFF2-40B4-BE49-F238E27FC236}">
                <a16:creationId xmlns:a16="http://schemas.microsoft.com/office/drawing/2014/main" id="{115D89BB-AC73-EC8F-AA2E-C352E547A3D5}"/>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3869780900"/>
      </p:ext>
    </p:extLst>
  </p:cSld>
  <p:clrMapOvr>
    <a:masterClrMapping/>
  </p:clrMapOvr>
  <p:extLst>
    <p:ext uri="{DCECCB84-F9BA-43D5-87BE-67443E8EF086}">
      <p15:sldGuideLst xmlns:p15="http://schemas.microsoft.com/office/powerpoint/2012/main">
        <p15:guide id="1" pos="4324" userDrawn="1">
          <p15:clr>
            <a:srgbClr val="FBAE40"/>
          </p15:clr>
        </p15:guide>
        <p15:guide id="2" pos="4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image 02">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715F20B2-5508-DB7D-A595-52E67F12B15E}"/>
              </a:ext>
            </a:extLst>
          </p:cNvPr>
          <p:cNvSpPr>
            <a:spLocks noGrp="1"/>
          </p:cNvSpPr>
          <p:nvPr>
            <p:ph sz="quarter" idx="113" hasCustomPrompt="1"/>
          </p:nvPr>
        </p:nvSpPr>
        <p:spPr>
          <a:xfrm>
            <a:off x="491239" y="1938338"/>
            <a:ext cx="6256611" cy="4298950"/>
          </a:xfrm>
        </p:spPr>
        <p:txBody>
          <a:bodyPr/>
          <a:lstStyle>
            <a:lvl1pPr marL="177800" indent="-177800">
              <a:buFont typeface="Arial" panose="020B0604020202020204" pitchFamily="34" charset="0"/>
              <a:buChar char="•"/>
              <a:defRPr sz="1400"/>
            </a:lvl1pPr>
            <a:lvl2pPr marL="444500" indent="-204788">
              <a:defRPr sz="1400"/>
            </a:lvl2pPr>
            <a:lvl3pPr marL="719138" indent="-196850">
              <a:spcBef>
                <a:spcPts val="200"/>
              </a:spcBef>
              <a:defRPr sz="1400"/>
            </a:lvl3pPr>
            <a:lvl4pPr marL="985838" indent="-196850">
              <a:spcBef>
                <a:spcPts val="200"/>
              </a:spcBef>
              <a:defRPr sz="1400"/>
            </a:lvl4pPr>
            <a:lvl5pPr marL="12525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endParaRPr lang="fr-CH" dirty="0"/>
          </a:p>
        </p:txBody>
      </p:sp>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7" name="Espace réservé pour une image  9">
            <a:extLst>
              <a:ext uri="{FF2B5EF4-FFF2-40B4-BE49-F238E27FC236}">
                <a16:creationId xmlns:a16="http://schemas.microsoft.com/office/drawing/2014/main" id="{00D204E8-D009-AD00-66E7-DE6402F2FFD2}"/>
              </a:ext>
            </a:extLst>
          </p:cNvPr>
          <p:cNvSpPr>
            <a:spLocks noGrp="1"/>
          </p:cNvSpPr>
          <p:nvPr>
            <p:ph type="pic" sz="quarter" idx="110"/>
          </p:nvPr>
        </p:nvSpPr>
        <p:spPr>
          <a:xfrm>
            <a:off x="7020323" y="1939131"/>
            <a:ext cx="4692252" cy="2192853"/>
          </a:xfrm>
          <a:prstGeom prst="roundRect">
            <a:avLst>
              <a:gd name="adj" fmla="val 4430"/>
            </a:avLst>
          </a:prstGeom>
          <a:solidFill>
            <a:schemeClr val="bg2"/>
          </a:solidFill>
        </p:spPr>
        <p:txBody>
          <a:bodyPr/>
          <a:lstStyle/>
          <a:p>
            <a:r>
              <a:rPr lang="fr-FR"/>
              <a:t>Cliquez sur l'icône pour ajouter une image</a:t>
            </a:r>
          </a:p>
        </p:txBody>
      </p:sp>
      <p:sp>
        <p:nvSpPr>
          <p:cNvPr id="9" name="Espace réservé pour une image  9">
            <a:extLst>
              <a:ext uri="{FF2B5EF4-FFF2-40B4-BE49-F238E27FC236}">
                <a16:creationId xmlns:a16="http://schemas.microsoft.com/office/drawing/2014/main" id="{578972E0-8149-5F47-CA97-4FC0E13B501A}"/>
              </a:ext>
            </a:extLst>
          </p:cNvPr>
          <p:cNvSpPr>
            <a:spLocks noGrp="1"/>
          </p:cNvSpPr>
          <p:nvPr>
            <p:ph type="pic" sz="quarter" idx="111"/>
          </p:nvPr>
        </p:nvSpPr>
        <p:spPr>
          <a:xfrm>
            <a:off x="7020325" y="4277776"/>
            <a:ext cx="2229179" cy="1959513"/>
          </a:xfrm>
          <a:prstGeom prst="roundRect">
            <a:avLst>
              <a:gd name="adj" fmla="val 4430"/>
            </a:avLst>
          </a:prstGeom>
          <a:solidFill>
            <a:schemeClr val="bg2"/>
          </a:solidFill>
        </p:spPr>
        <p:txBody>
          <a:bodyPr/>
          <a:lstStyle/>
          <a:p>
            <a:r>
              <a:rPr lang="fr-FR"/>
              <a:t>Cliquez sur l'icône pour ajouter une image</a:t>
            </a:r>
          </a:p>
        </p:txBody>
      </p:sp>
      <p:sp>
        <p:nvSpPr>
          <p:cNvPr id="11" name="Espace réservé pour une image  9">
            <a:extLst>
              <a:ext uri="{FF2B5EF4-FFF2-40B4-BE49-F238E27FC236}">
                <a16:creationId xmlns:a16="http://schemas.microsoft.com/office/drawing/2014/main" id="{393AABD2-4C41-7B4A-1BB1-9ED58DEB6F4C}"/>
              </a:ext>
            </a:extLst>
          </p:cNvPr>
          <p:cNvSpPr>
            <a:spLocks noGrp="1"/>
          </p:cNvSpPr>
          <p:nvPr>
            <p:ph type="pic" sz="quarter" idx="112"/>
          </p:nvPr>
        </p:nvSpPr>
        <p:spPr>
          <a:xfrm>
            <a:off x="9483396" y="4277775"/>
            <a:ext cx="2229179" cy="1959513"/>
          </a:xfrm>
          <a:prstGeom prst="roundRect">
            <a:avLst>
              <a:gd name="adj" fmla="val 4430"/>
            </a:avLst>
          </a:prstGeom>
          <a:solidFill>
            <a:schemeClr val="bg2"/>
          </a:solidFill>
        </p:spPr>
        <p:txBody>
          <a:bodyPr/>
          <a:lstStyle/>
          <a:p>
            <a:r>
              <a:rPr lang="fr-FR"/>
              <a:t>Cliquez sur l'icône pour ajouter une image</a:t>
            </a:r>
          </a:p>
        </p:txBody>
      </p:sp>
      <p:sp>
        <p:nvSpPr>
          <p:cNvPr id="4" name="Espace réservé du texte 8">
            <a:extLst>
              <a:ext uri="{FF2B5EF4-FFF2-40B4-BE49-F238E27FC236}">
                <a16:creationId xmlns:a16="http://schemas.microsoft.com/office/drawing/2014/main" id="{05A67008-A5AC-400A-BFBE-43888C9A09D1}"/>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28738905"/>
      </p:ext>
    </p:extLst>
  </p:cSld>
  <p:clrMapOvr>
    <a:masterClrMapping/>
  </p:clrMapOvr>
  <p:extLst>
    <p:ext uri="{DCECCB84-F9BA-43D5-87BE-67443E8EF086}">
      <p15:sldGuideLst xmlns:p15="http://schemas.microsoft.com/office/powerpoint/2012/main">
        <p15:guide id="1" pos="4324" userDrawn="1">
          <p15:clr>
            <a:srgbClr val="FBAE40"/>
          </p15:clr>
        </p15:guide>
        <p15:guide id="2" pos="42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 Texte + image 03">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3C8B07E3-1999-641B-9338-C356935233CE}"/>
              </a:ext>
            </a:extLst>
          </p:cNvPr>
          <p:cNvSpPr>
            <a:spLocks noGrp="1"/>
          </p:cNvSpPr>
          <p:nvPr>
            <p:ph sz="quarter" idx="112" hasCustomPrompt="1"/>
          </p:nvPr>
        </p:nvSpPr>
        <p:spPr>
          <a:xfrm>
            <a:off x="491239" y="1938337"/>
            <a:ext cx="6267450" cy="4298950"/>
          </a:xfrm>
        </p:spPr>
        <p:txBody>
          <a:bodyPr/>
          <a:lstStyle>
            <a:lvl1pPr marL="177800" indent="-177800">
              <a:buFont typeface="Arial" panose="020B0604020202020204" pitchFamily="34" charset="0"/>
              <a:buChar char="•"/>
              <a:defRPr sz="1400"/>
            </a:lvl1pPr>
            <a:lvl2pPr marL="444500" indent="-196850">
              <a:defRPr sz="1400"/>
            </a:lvl2pPr>
            <a:lvl3pPr marL="719138" indent="-196850">
              <a:spcBef>
                <a:spcPts val="200"/>
              </a:spcBef>
              <a:defRPr sz="1400"/>
            </a:lvl3pPr>
            <a:lvl4pPr marL="985838" indent="-196850">
              <a:spcBef>
                <a:spcPts val="200"/>
              </a:spcBef>
              <a:defRPr sz="1400"/>
            </a:lvl4pPr>
            <a:lvl5pPr marL="1252538" indent="-196850">
              <a:spcBef>
                <a:spcPts val="200"/>
              </a:spcBef>
              <a:defRPr sz="1400"/>
            </a:lvl5pPr>
          </a:lstStyle>
          <a:p>
            <a:pPr lvl="0"/>
            <a:r>
              <a:rPr lang="fr-FR" dirty="0"/>
              <a:t>Cliquer pour ajouter du texte</a:t>
            </a:r>
          </a:p>
          <a:p>
            <a:pPr lvl="1"/>
            <a:r>
              <a:rPr lang="fr-FR" dirty="0"/>
              <a:t>Cliquer pour ajouter du texte</a:t>
            </a:r>
          </a:p>
          <a:p>
            <a:pPr lvl="2"/>
            <a:r>
              <a:rPr lang="fr-FR" dirty="0"/>
              <a:t>Cliquer pour ajouter du texte</a:t>
            </a:r>
          </a:p>
          <a:p>
            <a:pPr lvl="3"/>
            <a:r>
              <a:rPr lang="fr-FR" dirty="0"/>
              <a:t>Cliquer pour ajouter du texte</a:t>
            </a:r>
          </a:p>
          <a:p>
            <a:pPr lvl="4"/>
            <a:r>
              <a:rPr lang="fr-FR" dirty="0"/>
              <a:t>Cliquer pour ajouter du texte</a:t>
            </a:r>
            <a:endParaRPr lang="fr-CH" dirty="0"/>
          </a:p>
        </p:txBody>
      </p:sp>
      <p:sp>
        <p:nvSpPr>
          <p:cNvPr id="2" name="Title 1"/>
          <p:cNvSpPr>
            <a:spLocks noGrp="1"/>
          </p:cNvSpPr>
          <p:nvPr>
            <p:ph type="title" hasCustomPrompt="1"/>
          </p:nvPr>
        </p:nvSpPr>
        <p:spPr/>
        <p:txBody>
          <a:bodyPr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5" name="Footer Placeholder 4"/>
          <p:cNvSpPr>
            <a:spLocks noGrp="1"/>
          </p:cNvSpPr>
          <p:nvPr>
            <p:ph type="ftr" sz="quarter" idx="11"/>
          </p:nvPr>
        </p:nvSpPr>
        <p:spPr>
          <a:xfrm>
            <a:off x="7762787" y="143697"/>
            <a:ext cx="4114800" cy="143698"/>
          </a:xfrm>
        </p:spPr>
        <p:txBody>
          <a:bodyPr/>
          <a:lstStyle/>
          <a:p>
            <a:r>
              <a:rPr lang="fr-FR"/>
              <a:t>Titre de la présentation</a:t>
            </a:r>
          </a:p>
        </p:txBody>
      </p:sp>
      <p:sp>
        <p:nvSpPr>
          <p:cNvPr id="6" name="Slide Number Placeholder 5"/>
          <p:cNvSpPr>
            <a:spLocks noGrp="1"/>
          </p:cNvSpPr>
          <p:nvPr>
            <p:ph type="sldNum" sz="quarter" idx="12"/>
          </p:nvPr>
        </p:nvSpPr>
        <p:spPr/>
        <p:txBody>
          <a:bodyPr/>
          <a:lstStyle/>
          <a:p>
            <a:fld id="{E79BFD4B-D7A4-DF4C-A888-7F383B37A016}" type="slidenum">
              <a:rPr lang="fr-FR" smtClean="0"/>
              <a:t>‹N°›</a:t>
            </a:fld>
            <a:endParaRPr lang="fr-FR"/>
          </a:p>
        </p:txBody>
      </p:sp>
      <p:sp>
        <p:nvSpPr>
          <p:cNvPr id="10" name="Picture Placeholder 4">
            <a:extLst>
              <a:ext uri="{FF2B5EF4-FFF2-40B4-BE49-F238E27FC236}">
                <a16:creationId xmlns:a16="http://schemas.microsoft.com/office/drawing/2014/main" id="{CAD2E808-0ABA-1BC5-868C-9ADECC17CF01}"/>
              </a:ext>
            </a:extLst>
          </p:cNvPr>
          <p:cNvSpPr>
            <a:spLocks noGrp="1"/>
          </p:cNvSpPr>
          <p:nvPr>
            <p:ph type="pic" sz="quarter" idx="110"/>
          </p:nvPr>
        </p:nvSpPr>
        <p:spPr>
          <a:xfrm>
            <a:off x="7043347" y="1939131"/>
            <a:ext cx="2239607" cy="4298157"/>
          </a:xfrm>
          <a:prstGeom prst="roundRect">
            <a:avLst>
              <a:gd name="adj" fmla="val 2259"/>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3" name="Picture Placeholder 4">
            <a:extLst>
              <a:ext uri="{FF2B5EF4-FFF2-40B4-BE49-F238E27FC236}">
                <a16:creationId xmlns:a16="http://schemas.microsoft.com/office/drawing/2014/main" id="{BF3F2A84-373A-C080-CAD5-056BB1B48BB1}"/>
              </a:ext>
            </a:extLst>
          </p:cNvPr>
          <p:cNvSpPr>
            <a:spLocks noGrp="1"/>
          </p:cNvSpPr>
          <p:nvPr>
            <p:ph type="pic" sz="quarter" idx="111"/>
          </p:nvPr>
        </p:nvSpPr>
        <p:spPr>
          <a:xfrm>
            <a:off x="9472967" y="1939132"/>
            <a:ext cx="2239607" cy="4298157"/>
          </a:xfrm>
          <a:prstGeom prst="roundRect">
            <a:avLst>
              <a:gd name="adj" fmla="val 2259"/>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4" name="Espace réservé du texte 8">
            <a:extLst>
              <a:ext uri="{FF2B5EF4-FFF2-40B4-BE49-F238E27FC236}">
                <a16:creationId xmlns:a16="http://schemas.microsoft.com/office/drawing/2014/main" id="{AA72090D-D415-4920-D666-574B1AD2A8E9}"/>
              </a:ext>
            </a:extLst>
          </p:cNvPr>
          <p:cNvSpPr>
            <a:spLocks noGrp="1"/>
          </p:cNvSpPr>
          <p:nvPr>
            <p:ph type="body" sz="quarter" idx="16" hasCustomPrompt="1"/>
          </p:nvPr>
        </p:nvSpPr>
        <p:spPr>
          <a:xfrm>
            <a:off x="491239" y="1454914"/>
            <a:ext cx="11221336" cy="271161"/>
          </a:xfrm>
        </p:spPr>
        <p:txBody>
          <a:bodyPr>
            <a:noAutofit/>
          </a:bodyPr>
          <a:lstStyle>
            <a:lvl1pPr>
              <a:defRPr sz="1700" b="1">
                <a:solidFill>
                  <a:schemeClr val="accent4"/>
                </a:solidFill>
              </a:defRPr>
            </a:lvl1pPr>
          </a:lstStyle>
          <a:p>
            <a:pPr lvl="0"/>
            <a:r>
              <a:rPr lang="fr-FR" dirty="0"/>
              <a:t>Enter </a:t>
            </a:r>
            <a:r>
              <a:rPr lang="fr-FR" dirty="0" err="1"/>
              <a:t>your</a:t>
            </a:r>
            <a:r>
              <a:rPr lang="fr-FR" dirty="0"/>
              <a:t> </a:t>
            </a:r>
            <a:r>
              <a:rPr lang="fr-FR" dirty="0" err="1"/>
              <a:t>subhead</a:t>
            </a:r>
            <a:r>
              <a:rPr lang="fr-FR" dirty="0"/>
              <a:t> line </a:t>
            </a:r>
            <a:r>
              <a:rPr lang="fr-FR" dirty="0" err="1"/>
              <a:t>here</a:t>
            </a:r>
            <a:endParaRPr lang="fr-FR" dirty="0"/>
          </a:p>
        </p:txBody>
      </p:sp>
    </p:spTree>
    <p:extLst>
      <p:ext uri="{BB962C8B-B14F-4D97-AF65-F5344CB8AC3E}">
        <p14:creationId xmlns:p14="http://schemas.microsoft.com/office/powerpoint/2010/main" val="1267908941"/>
      </p:ext>
    </p:extLst>
  </p:cSld>
  <p:clrMapOvr>
    <a:masterClrMapping/>
  </p:clrMapOvr>
  <p:extLst>
    <p:ext uri="{DCECCB84-F9BA-43D5-87BE-67443E8EF086}">
      <p15:sldGuideLst xmlns:p15="http://schemas.microsoft.com/office/powerpoint/2012/main">
        <p15:guide id="1" pos="4324" userDrawn="1">
          <p15:clr>
            <a:srgbClr val="FBAE40"/>
          </p15:clr>
        </p15:guide>
        <p15:guide id="2" pos="4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solidFill>
          <a:schemeClr val="accent2"/>
        </a:solidFill>
        <a:effectLst/>
      </p:bgPr>
    </p:bg>
    <p:spTree>
      <p:nvGrpSpPr>
        <p:cNvPr id="1" name=""/>
        <p:cNvGrpSpPr/>
        <p:nvPr/>
      </p:nvGrpSpPr>
      <p:grpSpPr>
        <a:xfrm>
          <a:off x="0" y="0"/>
          <a:ext cx="0" cy="0"/>
          <a:chOff x="0" y="0"/>
          <a:chExt cx="0" cy="0"/>
        </a:xfrm>
      </p:grpSpPr>
      <p:sp>
        <p:nvSpPr>
          <p:cNvPr id="67" name="Forme libre 66">
            <a:extLst>
              <a:ext uri="{FF2B5EF4-FFF2-40B4-BE49-F238E27FC236}">
                <a16:creationId xmlns:a16="http://schemas.microsoft.com/office/drawing/2014/main" id="{CC340E4D-5F69-A44D-55FC-10E7CB4BE647}"/>
              </a:ext>
            </a:extLst>
          </p:cNvPr>
          <p:cNvSpPr/>
          <p:nvPr/>
        </p:nvSpPr>
        <p:spPr>
          <a:xfrm>
            <a:off x="-2627275" y="1798684"/>
            <a:ext cx="58545" cy="45771"/>
          </a:xfrm>
          <a:custGeom>
            <a:avLst/>
            <a:gdLst>
              <a:gd name="connsiteX0" fmla="*/ 21955 w 43909"/>
              <a:gd name="connsiteY0" fmla="*/ 45771 h 45771"/>
              <a:gd name="connsiteX1" fmla="*/ 21955 w 43909"/>
              <a:gd name="connsiteY1" fmla="*/ 0 h 45771"/>
              <a:gd name="connsiteX2" fmla="*/ 21955 w 43909"/>
              <a:gd name="connsiteY2" fmla="*/ 45771 h 45771"/>
              <a:gd name="connsiteX3" fmla="*/ 21955 w 43909"/>
              <a:gd name="connsiteY3" fmla="*/ 45771 h 45771"/>
            </a:gdLst>
            <a:ahLst/>
            <a:cxnLst>
              <a:cxn ang="0">
                <a:pos x="connsiteX0" y="connsiteY0"/>
              </a:cxn>
              <a:cxn ang="0">
                <a:pos x="connsiteX1" y="connsiteY1"/>
              </a:cxn>
              <a:cxn ang="0">
                <a:pos x="connsiteX2" y="connsiteY2"/>
              </a:cxn>
              <a:cxn ang="0">
                <a:pos x="connsiteX3" y="connsiteY3"/>
              </a:cxn>
            </a:cxnLst>
            <a:rect l="l" t="t" r="r" b="b"/>
            <a:pathLst>
              <a:path w="43909" h="45771">
                <a:moveTo>
                  <a:pt x="21955" y="45771"/>
                </a:moveTo>
                <a:cubicBezTo>
                  <a:pt x="51228" y="45771"/>
                  <a:pt x="51228" y="0"/>
                  <a:pt x="21955" y="0"/>
                </a:cubicBezTo>
                <a:cubicBezTo>
                  <a:pt x="-7318" y="0"/>
                  <a:pt x="-7318" y="45771"/>
                  <a:pt x="21955" y="45771"/>
                </a:cubicBezTo>
                <a:lnTo>
                  <a:pt x="21955" y="45771"/>
                </a:lnTo>
                <a:close/>
              </a:path>
            </a:pathLst>
          </a:custGeom>
          <a:solidFill>
            <a:schemeClr val="tx2"/>
          </a:solidFill>
          <a:ln w="9138" cap="flat">
            <a:noFill/>
            <a:prstDash val="solid"/>
            <a:miter/>
          </a:ln>
        </p:spPr>
        <p:txBody>
          <a:bodyPr rtlCol="0" anchor="ctr"/>
          <a:lstStyle/>
          <a:p>
            <a:endParaRPr lang="fr-FR" sz="1800"/>
          </a:p>
        </p:txBody>
      </p:sp>
      <p:sp>
        <p:nvSpPr>
          <p:cNvPr id="68" name="Forme libre 67">
            <a:extLst>
              <a:ext uri="{FF2B5EF4-FFF2-40B4-BE49-F238E27FC236}">
                <a16:creationId xmlns:a16="http://schemas.microsoft.com/office/drawing/2014/main" id="{7BD4CFB7-A1C2-5B6E-6354-18D7FD5C5E3A}"/>
              </a:ext>
            </a:extLst>
          </p:cNvPr>
          <p:cNvSpPr/>
          <p:nvPr/>
        </p:nvSpPr>
        <p:spPr>
          <a:xfrm>
            <a:off x="280537" y="228732"/>
            <a:ext cx="4536140" cy="6433599"/>
          </a:xfrm>
          <a:custGeom>
            <a:avLst/>
            <a:gdLst>
              <a:gd name="connsiteX0" fmla="*/ 805016 w 3402105"/>
              <a:gd name="connsiteY0" fmla="*/ 103443 h 6433599"/>
              <a:gd name="connsiteX1" fmla="*/ 805016 w 3402105"/>
              <a:gd name="connsiteY1" fmla="*/ 2879924 h 6433599"/>
              <a:gd name="connsiteX2" fmla="*/ 701644 w 3402105"/>
              <a:gd name="connsiteY2" fmla="*/ 2983367 h 6433599"/>
              <a:gd name="connsiteX3" fmla="*/ 103371 w 3402105"/>
              <a:gd name="connsiteY3" fmla="*/ 2983367 h 6433599"/>
              <a:gd name="connsiteX4" fmla="*/ 0 w 3402105"/>
              <a:gd name="connsiteY4" fmla="*/ 3086810 h 6433599"/>
              <a:gd name="connsiteX5" fmla="*/ 0 w 3402105"/>
              <a:gd name="connsiteY5" fmla="*/ 6330157 h 6433599"/>
              <a:gd name="connsiteX6" fmla="*/ 103371 w 3402105"/>
              <a:gd name="connsiteY6" fmla="*/ 6433600 h 6433599"/>
              <a:gd name="connsiteX7" fmla="*/ 3298734 w 3402105"/>
              <a:gd name="connsiteY7" fmla="*/ 6433600 h 6433599"/>
              <a:gd name="connsiteX8" fmla="*/ 3402106 w 3402105"/>
              <a:gd name="connsiteY8" fmla="*/ 6330157 h 6433599"/>
              <a:gd name="connsiteX9" fmla="*/ 3402106 w 3402105"/>
              <a:gd name="connsiteY9" fmla="*/ 103443 h 6433599"/>
              <a:gd name="connsiteX10" fmla="*/ 3298734 w 3402105"/>
              <a:gd name="connsiteY10" fmla="*/ 0 h 6433599"/>
              <a:gd name="connsiteX11" fmla="*/ 908387 w 3402105"/>
              <a:gd name="connsiteY11" fmla="*/ 0 h 6433599"/>
              <a:gd name="connsiteX12" fmla="*/ 805016 w 3402105"/>
              <a:gd name="connsiteY12" fmla="*/ 103443 h 643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105" h="6433599">
                <a:moveTo>
                  <a:pt x="805016" y="103443"/>
                </a:moveTo>
                <a:lnTo>
                  <a:pt x="805016" y="2879924"/>
                </a:lnTo>
                <a:cubicBezTo>
                  <a:pt x="805016" y="2937596"/>
                  <a:pt x="758361" y="2983367"/>
                  <a:pt x="701644" y="2983367"/>
                </a:cubicBezTo>
                <a:lnTo>
                  <a:pt x="103371" y="2983367"/>
                </a:lnTo>
                <a:cubicBezTo>
                  <a:pt x="45740" y="2983367"/>
                  <a:pt x="0" y="3030054"/>
                  <a:pt x="0" y="3086810"/>
                </a:cubicBezTo>
                <a:lnTo>
                  <a:pt x="0" y="6330157"/>
                </a:lnTo>
                <a:cubicBezTo>
                  <a:pt x="0" y="6387829"/>
                  <a:pt x="46654" y="6433600"/>
                  <a:pt x="103371" y="6433600"/>
                </a:cubicBezTo>
                <a:lnTo>
                  <a:pt x="3298734" y="6433600"/>
                </a:lnTo>
                <a:cubicBezTo>
                  <a:pt x="3356366" y="6433600"/>
                  <a:pt x="3402106" y="6386913"/>
                  <a:pt x="3402106" y="6330157"/>
                </a:cubicBezTo>
                <a:lnTo>
                  <a:pt x="3402106" y="103443"/>
                </a:lnTo>
                <a:cubicBezTo>
                  <a:pt x="3402106" y="45771"/>
                  <a:pt x="3355451" y="0"/>
                  <a:pt x="3298734" y="0"/>
                </a:cubicBezTo>
                <a:lnTo>
                  <a:pt x="908387" y="0"/>
                </a:lnTo>
                <a:cubicBezTo>
                  <a:pt x="851670" y="0"/>
                  <a:pt x="805016" y="46687"/>
                  <a:pt x="805016" y="103443"/>
                </a:cubicBezTo>
                <a:close/>
              </a:path>
            </a:pathLst>
          </a:custGeom>
          <a:solidFill>
            <a:srgbClr val="DBFC87"/>
          </a:solidFill>
          <a:ln w="9138" cap="flat">
            <a:noFill/>
            <a:prstDash val="solid"/>
            <a:miter/>
          </a:ln>
        </p:spPr>
        <p:txBody>
          <a:bodyPr rtlCol="0" anchor="ctr"/>
          <a:lstStyle/>
          <a:p>
            <a:endParaRPr lang="fr-FR" sz="1800"/>
          </a:p>
        </p:txBody>
      </p:sp>
      <p:sp>
        <p:nvSpPr>
          <p:cNvPr id="11" name="object 3">
            <a:extLst>
              <a:ext uri="{FF2B5EF4-FFF2-40B4-BE49-F238E27FC236}">
                <a16:creationId xmlns:a16="http://schemas.microsoft.com/office/drawing/2014/main" id="{71BED1A0-C389-F25B-CFB4-33F07E0E5353}"/>
              </a:ext>
            </a:extLst>
          </p:cNvPr>
          <p:cNvSpPr txBox="1"/>
          <p:nvPr userDrawn="1"/>
        </p:nvSpPr>
        <p:spPr>
          <a:xfrm>
            <a:off x="258250" y="210312"/>
            <a:ext cx="654025" cy="2834651"/>
          </a:xfrm>
          <a:prstGeom prst="rect">
            <a:avLst/>
          </a:prstGeom>
        </p:spPr>
        <p:txBody>
          <a:bodyPr vert="vert270" wrap="square" lIns="0" tIns="0" rIns="0" bIns="0" rtlCol="0">
            <a:spAutoFit/>
          </a:bodyPr>
          <a:lstStyle/>
          <a:p>
            <a:pPr marL="12700">
              <a:lnSpc>
                <a:spcPts val="5085"/>
              </a:lnSpc>
            </a:pPr>
            <a:r>
              <a:rPr sz="4500" b="1" spc="-10" dirty="0">
                <a:solidFill>
                  <a:srgbClr val="DBFC87"/>
                </a:solidFill>
                <a:latin typeface="Haffer"/>
                <a:cs typeface="Haffer"/>
              </a:rPr>
              <a:t>Sommaire</a:t>
            </a:r>
            <a:endParaRPr sz="4500" dirty="0">
              <a:solidFill>
                <a:srgbClr val="DBFC87"/>
              </a:solidFill>
              <a:latin typeface="Haffer"/>
              <a:cs typeface="Haffer"/>
            </a:endParaRPr>
          </a:p>
        </p:txBody>
      </p:sp>
      <p:sp>
        <p:nvSpPr>
          <p:cNvPr id="17" name="Espace réservé du texte 3">
            <a:extLst>
              <a:ext uri="{FF2B5EF4-FFF2-40B4-BE49-F238E27FC236}">
                <a16:creationId xmlns:a16="http://schemas.microsoft.com/office/drawing/2014/main" id="{F5D88ACA-68AC-C689-AFA7-E895069C8EA0}"/>
              </a:ext>
            </a:extLst>
          </p:cNvPr>
          <p:cNvSpPr>
            <a:spLocks noGrp="1"/>
          </p:cNvSpPr>
          <p:nvPr>
            <p:ph type="body" sz="quarter" idx="10" hasCustomPrompt="1"/>
          </p:nvPr>
        </p:nvSpPr>
        <p:spPr>
          <a:xfrm>
            <a:off x="5603626" y="738650"/>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18" name="Espace réservé du texte 13">
            <a:extLst>
              <a:ext uri="{FF2B5EF4-FFF2-40B4-BE49-F238E27FC236}">
                <a16:creationId xmlns:a16="http://schemas.microsoft.com/office/drawing/2014/main" id="{2F0FC0D7-D9D8-FA9E-6D68-6D60C81122E5}"/>
              </a:ext>
            </a:extLst>
          </p:cNvPr>
          <p:cNvSpPr>
            <a:spLocks noGrp="1"/>
          </p:cNvSpPr>
          <p:nvPr>
            <p:ph type="body" sz="quarter" idx="12" hasCustomPrompt="1"/>
          </p:nvPr>
        </p:nvSpPr>
        <p:spPr>
          <a:xfrm>
            <a:off x="5603625" y="373071"/>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19" name="Espace réservé du texte 13">
            <a:extLst>
              <a:ext uri="{FF2B5EF4-FFF2-40B4-BE49-F238E27FC236}">
                <a16:creationId xmlns:a16="http://schemas.microsoft.com/office/drawing/2014/main" id="{18528EF9-D7E1-6C99-5238-D3852790E184}"/>
              </a:ext>
            </a:extLst>
          </p:cNvPr>
          <p:cNvSpPr>
            <a:spLocks noGrp="1"/>
          </p:cNvSpPr>
          <p:nvPr>
            <p:ph type="body" sz="quarter" idx="13" hasCustomPrompt="1"/>
          </p:nvPr>
        </p:nvSpPr>
        <p:spPr>
          <a:xfrm>
            <a:off x="10883397" y="433583"/>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
        <p:nvSpPr>
          <p:cNvPr id="41" name="Espace réservé du texte 3">
            <a:extLst>
              <a:ext uri="{FF2B5EF4-FFF2-40B4-BE49-F238E27FC236}">
                <a16:creationId xmlns:a16="http://schemas.microsoft.com/office/drawing/2014/main" id="{5318BF91-0C89-AD17-C0EA-CFB585211A26}"/>
              </a:ext>
            </a:extLst>
          </p:cNvPr>
          <p:cNvSpPr>
            <a:spLocks noGrp="1"/>
          </p:cNvSpPr>
          <p:nvPr>
            <p:ph type="body" sz="quarter" idx="14" hasCustomPrompt="1"/>
          </p:nvPr>
        </p:nvSpPr>
        <p:spPr>
          <a:xfrm>
            <a:off x="5603626" y="1790276"/>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42" name="Espace réservé du texte 13">
            <a:extLst>
              <a:ext uri="{FF2B5EF4-FFF2-40B4-BE49-F238E27FC236}">
                <a16:creationId xmlns:a16="http://schemas.microsoft.com/office/drawing/2014/main" id="{D79DDD6D-6024-8AC4-4420-01958C175167}"/>
              </a:ext>
            </a:extLst>
          </p:cNvPr>
          <p:cNvSpPr>
            <a:spLocks noGrp="1"/>
          </p:cNvSpPr>
          <p:nvPr>
            <p:ph type="body" sz="quarter" idx="15" hasCustomPrompt="1"/>
          </p:nvPr>
        </p:nvSpPr>
        <p:spPr>
          <a:xfrm>
            <a:off x="5603625" y="1424697"/>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43" name="Espace réservé du texte 13">
            <a:extLst>
              <a:ext uri="{FF2B5EF4-FFF2-40B4-BE49-F238E27FC236}">
                <a16:creationId xmlns:a16="http://schemas.microsoft.com/office/drawing/2014/main" id="{E45FF147-B040-6BCB-3ED7-28A5DBD07141}"/>
              </a:ext>
            </a:extLst>
          </p:cNvPr>
          <p:cNvSpPr>
            <a:spLocks noGrp="1"/>
          </p:cNvSpPr>
          <p:nvPr>
            <p:ph type="body" sz="quarter" idx="16" hasCustomPrompt="1"/>
          </p:nvPr>
        </p:nvSpPr>
        <p:spPr>
          <a:xfrm>
            <a:off x="10883397" y="1485209"/>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
        <p:nvSpPr>
          <p:cNvPr id="46" name="Espace réservé du texte 3">
            <a:extLst>
              <a:ext uri="{FF2B5EF4-FFF2-40B4-BE49-F238E27FC236}">
                <a16:creationId xmlns:a16="http://schemas.microsoft.com/office/drawing/2014/main" id="{7DC6E0AA-B926-9B12-12D0-EE42039C58F1}"/>
              </a:ext>
            </a:extLst>
          </p:cNvPr>
          <p:cNvSpPr>
            <a:spLocks noGrp="1"/>
          </p:cNvSpPr>
          <p:nvPr>
            <p:ph type="body" sz="quarter" idx="17" hasCustomPrompt="1"/>
          </p:nvPr>
        </p:nvSpPr>
        <p:spPr>
          <a:xfrm>
            <a:off x="5603628" y="2841902"/>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47" name="Espace réservé du texte 13">
            <a:extLst>
              <a:ext uri="{FF2B5EF4-FFF2-40B4-BE49-F238E27FC236}">
                <a16:creationId xmlns:a16="http://schemas.microsoft.com/office/drawing/2014/main" id="{1B852818-9C44-2BA2-F40E-8B1E19A15E08}"/>
              </a:ext>
            </a:extLst>
          </p:cNvPr>
          <p:cNvSpPr>
            <a:spLocks noGrp="1"/>
          </p:cNvSpPr>
          <p:nvPr>
            <p:ph type="body" sz="quarter" idx="18" hasCustomPrompt="1"/>
          </p:nvPr>
        </p:nvSpPr>
        <p:spPr>
          <a:xfrm>
            <a:off x="5603625" y="2476323"/>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48" name="Espace réservé du texte 13">
            <a:extLst>
              <a:ext uri="{FF2B5EF4-FFF2-40B4-BE49-F238E27FC236}">
                <a16:creationId xmlns:a16="http://schemas.microsoft.com/office/drawing/2014/main" id="{2D0B8374-C41C-6E0A-EBAE-33B08BED249D}"/>
              </a:ext>
            </a:extLst>
          </p:cNvPr>
          <p:cNvSpPr>
            <a:spLocks noGrp="1"/>
          </p:cNvSpPr>
          <p:nvPr>
            <p:ph type="body" sz="quarter" idx="19" hasCustomPrompt="1"/>
          </p:nvPr>
        </p:nvSpPr>
        <p:spPr>
          <a:xfrm>
            <a:off x="10883397" y="2536835"/>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
        <p:nvSpPr>
          <p:cNvPr id="50" name="Espace réservé du texte 3">
            <a:extLst>
              <a:ext uri="{FF2B5EF4-FFF2-40B4-BE49-F238E27FC236}">
                <a16:creationId xmlns:a16="http://schemas.microsoft.com/office/drawing/2014/main" id="{A632E2AC-C86F-1506-971A-37786C39E2A8}"/>
              </a:ext>
            </a:extLst>
          </p:cNvPr>
          <p:cNvSpPr>
            <a:spLocks noGrp="1"/>
          </p:cNvSpPr>
          <p:nvPr>
            <p:ph type="body" sz="quarter" idx="20" hasCustomPrompt="1"/>
          </p:nvPr>
        </p:nvSpPr>
        <p:spPr>
          <a:xfrm>
            <a:off x="5603626" y="3910310"/>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51" name="Espace réservé du texte 13">
            <a:extLst>
              <a:ext uri="{FF2B5EF4-FFF2-40B4-BE49-F238E27FC236}">
                <a16:creationId xmlns:a16="http://schemas.microsoft.com/office/drawing/2014/main" id="{59C32643-CEC2-1C66-EDE3-ACDC4666249F}"/>
              </a:ext>
            </a:extLst>
          </p:cNvPr>
          <p:cNvSpPr>
            <a:spLocks noGrp="1"/>
          </p:cNvSpPr>
          <p:nvPr>
            <p:ph type="body" sz="quarter" idx="21" hasCustomPrompt="1"/>
          </p:nvPr>
        </p:nvSpPr>
        <p:spPr>
          <a:xfrm>
            <a:off x="5603625" y="3544731"/>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52" name="Espace réservé du texte 13">
            <a:extLst>
              <a:ext uri="{FF2B5EF4-FFF2-40B4-BE49-F238E27FC236}">
                <a16:creationId xmlns:a16="http://schemas.microsoft.com/office/drawing/2014/main" id="{37CC1F63-A161-8CCE-2BDE-7F5B9FDE7A3A}"/>
              </a:ext>
            </a:extLst>
          </p:cNvPr>
          <p:cNvSpPr>
            <a:spLocks noGrp="1"/>
          </p:cNvSpPr>
          <p:nvPr>
            <p:ph type="body" sz="quarter" idx="22" hasCustomPrompt="1"/>
          </p:nvPr>
        </p:nvSpPr>
        <p:spPr>
          <a:xfrm>
            <a:off x="10883397" y="3605243"/>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
        <p:nvSpPr>
          <p:cNvPr id="54" name="Espace réservé du texte 3">
            <a:extLst>
              <a:ext uri="{FF2B5EF4-FFF2-40B4-BE49-F238E27FC236}">
                <a16:creationId xmlns:a16="http://schemas.microsoft.com/office/drawing/2014/main" id="{932ACCBC-03B5-2037-43E1-1F1A92AB838D}"/>
              </a:ext>
            </a:extLst>
          </p:cNvPr>
          <p:cNvSpPr>
            <a:spLocks noGrp="1"/>
          </p:cNvSpPr>
          <p:nvPr>
            <p:ph type="body" sz="quarter" idx="23" hasCustomPrompt="1"/>
          </p:nvPr>
        </p:nvSpPr>
        <p:spPr>
          <a:xfrm>
            <a:off x="5603626" y="4981976"/>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55" name="Espace réservé du texte 13">
            <a:extLst>
              <a:ext uri="{FF2B5EF4-FFF2-40B4-BE49-F238E27FC236}">
                <a16:creationId xmlns:a16="http://schemas.microsoft.com/office/drawing/2014/main" id="{F26BF61F-4C48-9E21-1061-9F50AD871194}"/>
              </a:ext>
            </a:extLst>
          </p:cNvPr>
          <p:cNvSpPr>
            <a:spLocks noGrp="1"/>
          </p:cNvSpPr>
          <p:nvPr>
            <p:ph type="body" sz="quarter" idx="24" hasCustomPrompt="1"/>
          </p:nvPr>
        </p:nvSpPr>
        <p:spPr>
          <a:xfrm>
            <a:off x="5603625" y="4616397"/>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56" name="Espace réservé du texte 13">
            <a:extLst>
              <a:ext uri="{FF2B5EF4-FFF2-40B4-BE49-F238E27FC236}">
                <a16:creationId xmlns:a16="http://schemas.microsoft.com/office/drawing/2014/main" id="{DD6F950E-BD92-B5C0-9812-B830E51936EB}"/>
              </a:ext>
            </a:extLst>
          </p:cNvPr>
          <p:cNvSpPr>
            <a:spLocks noGrp="1"/>
          </p:cNvSpPr>
          <p:nvPr>
            <p:ph type="body" sz="quarter" idx="25" hasCustomPrompt="1"/>
          </p:nvPr>
        </p:nvSpPr>
        <p:spPr>
          <a:xfrm>
            <a:off x="10883397" y="4676909"/>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
        <p:nvSpPr>
          <p:cNvPr id="58" name="Espace réservé du texte 3">
            <a:extLst>
              <a:ext uri="{FF2B5EF4-FFF2-40B4-BE49-F238E27FC236}">
                <a16:creationId xmlns:a16="http://schemas.microsoft.com/office/drawing/2014/main" id="{474D0715-BB9D-A762-98A5-9B5C3D098626}"/>
              </a:ext>
            </a:extLst>
          </p:cNvPr>
          <p:cNvSpPr>
            <a:spLocks noGrp="1"/>
          </p:cNvSpPr>
          <p:nvPr>
            <p:ph type="body" sz="quarter" idx="26" hasCustomPrompt="1"/>
          </p:nvPr>
        </p:nvSpPr>
        <p:spPr>
          <a:xfrm>
            <a:off x="5603626" y="6043226"/>
            <a:ext cx="5963953" cy="510535"/>
          </a:xfrm>
        </p:spPr>
        <p:txBody>
          <a:bodyPr lIns="0" tIns="0" anchor="t" anchorCtr="0">
            <a:noAutofit/>
          </a:bodyPr>
          <a:lstStyle>
            <a:lvl1pPr marL="0" indent="0">
              <a:lnSpc>
                <a:spcPct val="100000"/>
              </a:lnSpc>
              <a:spcBef>
                <a:spcPts val="0"/>
              </a:spcBef>
              <a:buFontTx/>
              <a:buNone/>
              <a:defRPr sz="1400" b="0" i="0">
                <a:solidFill>
                  <a:schemeClr val="bg1"/>
                </a:solidFill>
                <a:latin typeface="Haffer" pitchFamily="2" charset="77"/>
                <a:cs typeface="Haffer" pitchFamily="2" charset="77"/>
              </a:defRPr>
            </a:lvl1pPr>
          </a:lstStyle>
          <a:p>
            <a:pPr lvl="0"/>
            <a:r>
              <a:rPr lang="fr-FR" dirty="0"/>
              <a:t>Click to </a:t>
            </a:r>
            <a:r>
              <a:rPr lang="fr-FR" dirty="0" err="1"/>
              <a:t>edit</a:t>
            </a:r>
            <a:r>
              <a:rPr lang="fr-FR" dirty="0"/>
              <a:t> the </a:t>
            </a:r>
            <a:r>
              <a:rPr lang="fr-FR" dirty="0" err="1"/>
              <a:t>title</a:t>
            </a:r>
            <a:r>
              <a:rPr lang="fr-FR" dirty="0"/>
              <a:t> of </a:t>
            </a:r>
            <a:r>
              <a:rPr lang="fr-FR" dirty="0" err="1"/>
              <a:t>chapter</a:t>
            </a:r>
            <a:endParaRPr lang="fr-FR" dirty="0"/>
          </a:p>
        </p:txBody>
      </p:sp>
      <p:sp>
        <p:nvSpPr>
          <p:cNvPr id="59" name="Espace réservé du texte 13">
            <a:extLst>
              <a:ext uri="{FF2B5EF4-FFF2-40B4-BE49-F238E27FC236}">
                <a16:creationId xmlns:a16="http://schemas.microsoft.com/office/drawing/2014/main" id="{13B27FF9-30E0-ABAF-72DA-D79026184EF5}"/>
              </a:ext>
            </a:extLst>
          </p:cNvPr>
          <p:cNvSpPr>
            <a:spLocks noGrp="1"/>
          </p:cNvSpPr>
          <p:nvPr>
            <p:ph type="body" sz="quarter" idx="27" hasCustomPrompt="1"/>
          </p:nvPr>
        </p:nvSpPr>
        <p:spPr>
          <a:xfrm>
            <a:off x="5603625" y="5677647"/>
            <a:ext cx="984739" cy="306149"/>
          </a:xfrm>
        </p:spPr>
        <p:txBody>
          <a:bodyPr wrap="none" lIns="0" tIns="0" rIns="0" bIns="0" anchor="b" anchorCtr="0">
            <a:noAutofit/>
          </a:bodyPr>
          <a:lstStyle>
            <a:lvl1pPr marL="0" indent="0" algn="l">
              <a:lnSpc>
                <a:spcPct val="100000"/>
              </a:lnSpc>
              <a:spcBef>
                <a:spcPts val="0"/>
              </a:spcBef>
              <a:buFontTx/>
              <a:buNone/>
              <a:defRPr sz="2000" b="1" i="0">
                <a:solidFill>
                  <a:srgbClr val="DBFC87"/>
                </a:solidFill>
                <a:latin typeface="Haffer" pitchFamily="2" charset="77"/>
                <a:cs typeface="Haffer" pitchFamily="2" charset="77"/>
              </a:defRPr>
            </a:lvl1pPr>
          </a:lstStyle>
          <a:p>
            <a:pPr lvl="0"/>
            <a:r>
              <a:rPr lang="fr-FR" dirty="0"/>
              <a:t>00.</a:t>
            </a:r>
          </a:p>
        </p:txBody>
      </p:sp>
      <p:sp>
        <p:nvSpPr>
          <p:cNvPr id="60" name="Espace réservé du texte 13">
            <a:extLst>
              <a:ext uri="{FF2B5EF4-FFF2-40B4-BE49-F238E27FC236}">
                <a16:creationId xmlns:a16="http://schemas.microsoft.com/office/drawing/2014/main" id="{6C9DCD44-EDF6-83AF-75C1-1F663521EEC1}"/>
              </a:ext>
            </a:extLst>
          </p:cNvPr>
          <p:cNvSpPr>
            <a:spLocks noGrp="1"/>
          </p:cNvSpPr>
          <p:nvPr>
            <p:ph type="body" sz="quarter" idx="28" hasCustomPrompt="1"/>
          </p:nvPr>
        </p:nvSpPr>
        <p:spPr>
          <a:xfrm>
            <a:off x="10883397" y="5738159"/>
            <a:ext cx="684188" cy="236538"/>
          </a:xfrm>
        </p:spPr>
        <p:txBody>
          <a:bodyPr lIns="0" tIns="0" rIns="0" bIns="25200" anchor="b" anchorCtr="0">
            <a:noAutofit/>
          </a:bodyPr>
          <a:lstStyle>
            <a:lvl1pPr marL="0" indent="0" algn="r">
              <a:spcBef>
                <a:spcPts val="0"/>
              </a:spcBef>
              <a:buFontTx/>
              <a:buNone/>
              <a:defRPr sz="800" b="1" i="0">
                <a:solidFill>
                  <a:srgbClr val="DBFC87"/>
                </a:solidFill>
                <a:latin typeface="Haffer" pitchFamily="2" charset="77"/>
                <a:cs typeface="Haffer" pitchFamily="2" charset="77"/>
              </a:defRPr>
            </a:lvl1pPr>
          </a:lstStyle>
          <a:p>
            <a:pPr lvl="0"/>
            <a:r>
              <a:rPr lang="fr-FR" dirty="0" err="1"/>
              <a:t>Pg</a:t>
            </a:r>
            <a:r>
              <a:rPr lang="fr-FR" dirty="0"/>
              <a:t> 0</a:t>
            </a:r>
          </a:p>
        </p:txBody>
      </p:sp>
    </p:spTree>
    <p:extLst>
      <p:ext uri="{BB962C8B-B14F-4D97-AF65-F5344CB8AC3E}">
        <p14:creationId xmlns:p14="http://schemas.microsoft.com/office/powerpoint/2010/main" val="2630648042"/>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42" userDrawn="1">
          <p15:clr>
            <a:srgbClr val="FBAE40"/>
          </p15:clr>
        </p15:guide>
        <p15:guide id="3" orient="horz" pos="59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D5CC9FD4-F4D2-CCF4-45C8-400739CEEA6D}"/>
              </a:ext>
            </a:extLst>
          </p:cNvPr>
          <p:cNvSpPr>
            <a:spLocks noGrp="1"/>
          </p:cNvSpPr>
          <p:nvPr>
            <p:ph type="pic" sz="quarter" idx="109"/>
          </p:nvPr>
        </p:nvSpPr>
        <p:spPr>
          <a:xfrm>
            <a:off x="1917843" y="441326"/>
            <a:ext cx="9986291" cy="5795963"/>
          </a:xfrm>
          <a:prstGeom prst="roundRect">
            <a:avLst>
              <a:gd name="adj" fmla="val 2366"/>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5" name="Espace réservé du pied de page 14">
            <a:extLst>
              <a:ext uri="{FF2B5EF4-FFF2-40B4-BE49-F238E27FC236}">
                <a16:creationId xmlns:a16="http://schemas.microsoft.com/office/drawing/2014/main" id="{4BFDB45A-DFED-36CF-6FDC-7B8E3DFE6892}"/>
              </a:ext>
            </a:extLst>
          </p:cNvPr>
          <p:cNvSpPr>
            <a:spLocks noGrp="1"/>
          </p:cNvSpPr>
          <p:nvPr>
            <p:ph type="ftr" sz="quarter" idx="110"/>
          </p:nvPr>
        </p:nvSpPr>
        <p:spPr/>
        <p:txBody>
          <a:bodyPr/>
          <a:lstStyle/>
          <a:p>
            <a:r>
              <a:rPr lang="fr-FR"/>
              <a:t>Titre de la présentation</a:t>
            </a:r>
          </a:p>
        </p:txBody>
      </p:sp>
      <p:sp>
        <p:nvSpPr>
          <p:cNvPr id="16" name="Espace réservé du numéro de diapositive 15">
            <a:extLst>
              <a:ext uri="{FF2B5EF4-FFF2-40B4-BE49-F238E27FC236}">
                <a16:creationId xmlns:a16="http://schemas.microsoft.com/office/drawing/2014/main" id="{8BB0443C-1A02-47F8-4A8D-85F947F39575}"/>
              </a:ext>
            </a:extLst>
          </p:cNvPr>
          <p:cNvSpPr>
            <a:spLocks noGrp="1"/>
          </p:cNvSpPr>
          <p:nvPr>
            <p:ph type="sldNum" sz="quarter" idx="111"/>
          </p:nvPr>
        </p:nvSpPr>
        <p:spPr/>
        <p:txBody>
          <a:bodyPr/>
          <a:lstStyle/>
          <a:p>
            <a:fld id="{E79BFD4B-D7A4-DF4C-A888-7F383B37A016}" type="slidenum">
              <a:rPr lang="fr-FR" smtClean="0"/>
              <a:t>‹N°›</a:t>
            </a:fld>
            <a:endParaRPr lang="fr-FR"/>
          </a:p>
        </p:txBody>
      </p:sp>
      <p:cxnSp>
        <p:nvCxnSpPr>
          <p:cNvPr id="24" name="Connecteur droit 23">
            <a:extLst>
              <a:ext uri="{FF2B5EF4-FFF2-40B4-BE49-F238E27FC236}">
                <a16:creationId xmlns:a16="http://schemas.microsoft.com/office/drawing/2014/main" id="{8A4E1A17-56D9-45B1-D921-6B2B55ECEF70}"/>
              </a:ext>
            </a:extLst>
          </p:cNvPr>
          <p:cNvCxnSpPr>
            <a:cxnSpLocks/>
          </p:cNvCxnSpPr>
          <p:nvPr userDrawn="1"/>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6E9B119-41AD-7467-4805-A92FA40C85B6}"/>
              </a:ext>
            </a:extLst>
          </p:cNvPr>
          <p:cNvCxnSpPr>
            <a:cxnSpLocks/>
          </p:cNvCxnSpPr>
          <p:nvPr userDrawn="1"/>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9C4E1AE-75C6-C7C1-28E6-935E9AA6CE26}"/>
              </a:ext>
            </a:extLst>
          </p:cNvPr>
          <p:cNvCxnSpPr>
            <a:cxnSpLocks/>
          </p:cNvCxnSpPr>
          <p:nvPr userDrawn="1"/>
        </p:nvCxnSpPr>
        <p:spPr>
          <a:xfrm>
            <a:off x="11929514" y="216023"/>
            <a:ext cx="2624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Sous-titre 2">
            <a:extLst>
              <a:ext uri="{FF2B5EF4-FFF2-40B4-BE49-F238E27FC236}">
                <a16:creationId xmlns:a16="http://schemas.microsoft.com/office/drawing/2014/main" id="{17BF8B43-3387-47A0-1F67-5EC6B536E5D3}"/>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2" name="Graphique 1">
            <a:extLst>
              <a:ext uri="{FF2B5EF4-FFF2-40B4-BE49-F238E27FC236}">
                <a16:creationId xmlns:a16="http://schemas.microsoft.com/office/drawing/2014/main" id="{CC15B516-F4D5-4938-8FC8-E75AD8C51E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3784308234"/>
      </p:ext>
    </p:extLst>
  </p:cSld>
  <p:clrMapOvr>
    <a:masterClrMapping/>
  </p:clrMapOvr>
  <p:extLst>
    <p:ext uri="{DCECCB84-F9BA-43D5-87BE-67443E8EF086}">
      <p15:sldGuideLst xmlns:p15="http://schemas.microsoft.com/office/powerpoint/2012/main">
        <p15:guide id="1" pos="181" userDrawn="1">
          <p15:clr>
            <a:srgbClr val="FBAE40"/>
          </p15:clr>
        </p15:guide>
        <p15:guide id="2" pos="4264" userDrawn="1">
          <p15:clr>
            <a:srgbClr val="FBAE40"/>
          </p15:clr>
        </p15:guide>
        <p15:guide id="3" pos="7499" userDrawn="1">
          <p15:clr>
            <a:srgbClr val="FBAE40"/>
          </p15:clr>
        </p15:guide>
        <p15:guide id="4" orient="horz" pos="142" userDrawn="1">
          <p15:clr>
            <a:srgbClr val="FBAE40"/>
          </p15:clr>
        </p15:guide>
        <p15:guide id="5" orient="horz" pos="417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Statemen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D5CC9FD4-F4D2-CCF4-45C8-400739CEEA6D}"/>
              </a:ext>
            </a:extLst>
          </p:cNvPr>
          <p:cNvSpPr>
            <a:spLocks noGrp="1"/>
          </p:cNvSpPr>
          <p:nvPr>
            <p:ph type="pic" sz="quarter" idx="109"/>
          </p:nvPr>
        </p:nvSpPr>
        <p:spPr>
          <a:xfrm>
            <a:off x="5342562" y="441326"/>
            <a:ext cx="6561572" cy="5795963"/>
          </a:xfrm>
          <a:prstGeom prst="roundRect">
            <a:avLst>
              <a:gd name="adj" fmla="val 2366"/>
            </a:avLst>
          </a:prstGeom>
          <a:solidFill>
            <a:schemeClr val="bg2"/>
          </a:solidFill>
          <a:ln>
            <a:noFill/>
          </a:ln>
        </p:spPr>
        <p:txBody>
          <a:bodyPr/>
          <a:lstStyle>
            <a:lvl1pPr>
              <a:defRPr>
                <a:solidFill>
                  <a:schemeClr val="tx1"/>
                </a:solidFill>
              </a:defRPr>
            </a:lvl1pPr>
          </a:lstStyle>
          <a:p>
            <a:pPr lvl="0"/>
            <a:r>
              <a:rPr lang="fr-FR" noProof="0"/>
              <a:t>Cliquez sur l'icône pour ajouter une image</a:t>
            </a:r>
            <a:endParaRPr lang="en-ID" noProof="0" dirty="0"/>
          </a:p>
        </p:txBody>
      </p:sp>
      <p:sp>
        <p:nvSpPr>
          <p:cNvPr id="15" name="Espace réservé du pied de page 14">
            <a:extLst>
              <a:ext uri="{FF2B5EF4-FFF2-40B4-BE49-F238E27FC236}">
                <a16:creationId xmlns:a16="http://schemas.microsoft.com/office/drawing/2014/main" id="{4BFDB45A-DFED-36CF-6FDC-7B8E3DFE6892}"/>
              </a:ext>
            </a:extLst>
          </p:cNvPr>
          <p:cNvSpPr>
            <a:spLocks noGrp="1"/>
          </p:cNvSpPr>
          <p:nvPr>
            <p:ph type="ftr" sz="quarter" idx="110"/>
          </p:nvPr>
        </p:nvSpPr>
        <p:spPr/>
        <p:txBody>
          <a:bodyPr/>
          <a:lstStyle/>
          <a:p>
            <a:r>
              <a:rPr lang="fr-FR"/>
              <a:t>Titre de la présentation</a:t>
            </a:r>
          </a:p>
        </p:txBody>
      </p:sp>
      <p:sp>
        <p:nvSpPr>
          <p:cNvPr id="16" name="Espace réservé du numéro de diapositive 15">
            <a:extLst>
              <a:ext uri="{FF2B5EF4-FFF2-40B4-BE49-F238E27FC236}">
                <a16:creationId xmlns:a16="http://schemas.microsoft.com/office/drawing/2014/main" id="{8BB0443C-1A02-47F8-4A8D-85F947F39575}"/>
              </a:ext>
            </a:extLst>
          </p:cNvPr>
          <p:cNvSpPr>
            <a:spLocks noGrp="1"/>
          </p:cNvSpPr>
          <p:nvPr>
            <p:ph type="sldNum" sz="quarter" idx="111"/>
          </p:nvPr>
        </p:nvSpPr>
        <p:spPr/>
        <p:txBody>
          <a:bodyPr/>
          <a:lstStyle/>
          <a:p>
            <a:fld id="{E79BFD4B-D7A4-DF4C-A888-7F383B37A016}" type="slidenum">
              <a:rPr lang="fr-FR" smtClean="0"/>
              <a:t>‹N°›</a:t>
            </a:fld>
            <a:endParaRPr lang="fr-FR"/>
          </a:p>
        </p:txBody>
      </p:sp>
      <p:cxnSp>
        <p:nvCxnSpPr>
          <p:cNvPr id="24" name="Connecteur droit 23">
            <a:extLst>
              <a:ext uri="{FF2B5EF4-FFF2-40B4-BE49-F238E27FC236}">
                <a16:creationId xmlns:a16="http://schemas.microsoft.com/office/drawing/2014/main" id="{8A4E1A17-56D9-45B1-D921-6B2B55ECEF70}"/>
              </a:ext>
            </a:extLst>
          </p:cNvPr>
          <p:cNvCxnSpPr>
            <a:cxnSpLocks/>
          </p:cNvCxnSpPr>
          <p:nvPr userDrawn="1"/>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6E9B119-41AD-7467-4805-A92FA40C85B6}"/>
              </a:ext>
            </a:extLst>
          </p:cNvPr>
          <p:cNvCxnSpPr>
            <a:cxnSpLocks/>
          </p:cNvCxnSpPr>
          <p:nvPr userDrawn="1"/>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9C4E1AE-75C6-C7C1-28E6-935E9AA6CE26}"/>
              </a:ext>
            </a:extLst>
          </p:cNvPr>
          <p:cNvCxnSpPr>
            <a:cxnSpLocks/>
          </p:cNvCxnSpPr>
          <p:nvPr userDrawn="1"/>
        </p:nvCxnSpPr>
        <p:spPr>
          <a:xfrm>
            <a:off x="11929514" y="216023"/>
            <a:ext cx="2624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A7CEBF21-5B08-E920-BF42-AF6441D16147}"/>
              </a:ext>
            </a:extLst>
          </p:cNvPr>
          <p:cNvSpPr>
            <a:spLocks noGrp="1"/>
          </p:cNvSpPr>
          <p:nvPr>
            <p:ph type="title"/>
          </p:nvPr>
        </p:nvSpPr>
        <p:spPr>
          <a:xfrm>
            <a:off x="479425" y="574895"/>
            <a:ext cx="4155136" cy="866787"/>
          </a:xfrm>
        </p:spPr>
        <p:txBody>
          <a:bodyPr/>
          <a:lstStyle/>
          <a:p>
            <a:r>
              <a:rPr lang="fr-FR"/>
              <a:t>Modifiez le style du titre</a:t>
            </a:r>
            <a:endParaRPr lang="fr-FR" dirty="0"/>
          </a:p>
        </p:txBody>
      </p:sp>
      <p:cxnSp>
        <p:nvCxnSpPr>
          <p:cNvPr id="4" name="Connecteur droit 3">
            <a:extLst>
              <a:ext uri="{FF2B5EF4-FFF2-40B4-BE49-F238E27FC236}">
                <a16:creationId xmlns:a16="http://schemas.microsoft.com/office/drawing/2014/main" id="{F31EA0D8-A2F2-E43E-3185-FCA71B00C7E5}"/>
              </a:ext>
            </a:extLst>
          </p:cNvPr>
          <p:cNvCxnSpPr>
            <a:cxnSpLocks/>
          </p:cNvCxnSpPr>
          <p:nvPr userDrawn="1"/>
        </p:nvCxnSpPr>
        <p:spPr>
          <a:xfrm>
            <a:off x="479425" y="431301"/>
            <a:ext cx="42902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ous-titre 2">
            <a:extLst>
              <a:ext uri="{FF2B5EF4-FFF2-40B4-BE49-F238E27FC236}">
                <a16:creationId xmlns:a16="http://schemas.microsoft.com/office/drawing/2014/main" id="{62FE66F1-FEA6-1B97-EAEA-6439DC7791AE}"/>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2" name="Graphique 1">
            <a:extLst>
              <a:ext uri="{FF2B5EF4-FFF2-40B4-BE49-F238E27FC236}">
                <a16:creationId xmlns:a16="http://schemas.microsoft.com/office/drawing/2014/main" id="{E3401B4B-F8D6-9C75-48B5-9029F513AB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1552134954"/>
      </p:ext>
    </p:extLst>
  </p:cSld>
  <p:clrMapOvr>
    <a:masterClrMapping/>
  </p:clrMapOvr>
  <p:extLst>
    <p:ext uri="{DCECCB84-F9BA-43D5-87BE-67443E8EF086}">
      <p15:sldGuideLst xmlns:p15="http://schemas.microsoft.com/office/powerpoint/2012/main">
        <p15:guide id="1" pos="181" userDrawn="1">
          <p15:clr>
            <a:srgbClr val="FBAE40"/>
          </p15:clr>
        </p15:guide>
        <p15:guide id="2" pos="4264" userDrawn="1">
          <p15:clr>
            <a:srgbClr val="FBAE40"/>
          </p15:clr>
        </p15:guide>
        <p15:guide id="3" pos="7499" userDrawn="1">
          <p15:clr>
            <a:srgbClr val="FBAE40"/>
          </p15:clr>
        </p15:guide>
        <p15:guide id="4" orient="horz" pos="142" userDrawn="1">
          <p15:clr>
            <a:srgbClr val="FBAE40"/>
          </p15:clr>
        </p15:guide>
        <p15:guide id="5" orient="horz" pos="417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2_Diapositive de titre">
    <p:bg>
      <p:bgPr>
        <a:solidFill>
          <a:schemeClr val="accent2"/>
        </a:solid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5AF20BCF-50A7-FA44-F674-1768C83BD6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 y="-195245"/>
            <a:ext cx="12250687" cy="6888691"/>
          </a:xfrm>
          <a:prstGeom prst="rect">
            <a:avLst/>
          </a:prstGeom>
        </p:spPr>
      </p:pic>
      <p:sp>
        <p:nvSpPr>
          <p:cNvPr id="3" name="object 3">
            <a:extLst>
              <a:ext uri="{FF2B5EF4-FFF2-40B4-BE49-F238E27FC236}">
                <a16:creationId xmlns:a16="http://schemas.microsoft.com/office/drawing/2014/main" id="{F71D1A52-352E-E814-60CD-D4D613712CD7}"/>
              </a:ext>
            </a:extLst>
          </p:cNvPr>
          <p:cNvSpPr txBox="1">
            <a:spLocks/>
          </p:cNvSpPr>
          <p:nvPr userDrawn="1"/>
        </p:nvSpPr>
        <p:spPr>
          <a:xfrm>
            <a:off x="7128934" y="1961247"/>
            <a:ext cx="4558005" cy="443711"/>
          </a:xfrm>
          <a:prstGeom prst="rect">
            <a:avLst/>
          </a:prstGeom>
        </p:spPr>
        <p:txBody>
          <a:bodyPr vert="horz" wrap="square" lIns="0" tIns="12700" rIns="0" bIns="0" rtlCol="0" anchor="b" anchorCtr="0">
            <a:spAutoFit/>
          </a:bodyPr>
          <a:lstStyle>
            <a:lvl1pPr algn="ctr" defTabSz="914400" rtl="0" eaLnBrk="1" latinLnBrk="0" hangingPunct="1">
              <a:lnSpc>
                <a:spcPct val="90000"/>
              </a:lnSpc>
              <a:spcBef>
                <a:spcPct val="0"/>
              </a:spcBef>
              <a:buNone/>
              <a:defRPr sz="6000" kern="1200">
                <a:solidFill>
                  <a:srgbClr val="65696F"/>
                </a:solidFill>
                <a:latin typeface="Suisse Neue Light" panose="02000304060000000000" pitchFamily="2" charset="77"/>
                <a:ea typeface="+mj-ea"/>
                <a:cs typeface="+mj-cs"/>
              </a:defRPr>
            </a:lvl1pPr>
          </a:lstStyle>
          <a:p>
            <a:pPr marL="12700" algn="r">
              <a:lnSpc>
                <a:spcPct val="100000"/>
              </a:lnSpc>
              <a:spcBef>
                <a:spcPts val="100"/>
              </a:spcBef>
            </a:pPr>
            <a:r>
              <a:rPr lang="fr-FR" sz="2800" b="1" dirty="0">
                <a:solidFill>
                  <a:srgbClr val="15292F"/>
                </a:solidFill>
                <a:latin typeface="Haffer" pitchFamily="2" charset="77"/>
                <a:cs typeface="Haffer" pitchFamily="2" charset="77"/>
              </a:rPr>
              <a:t>A</a:t>
            </a:r>
            <a:r>
              <a:rPr lang="fr-FR" sz="2800" b="1" spc="-20" dirty="0">
                <a:solidFill>
                  <a:srgbClr val="15292F"/>
                </a:solidFill>
                <a:latin typeface="Haffer" pitchFamily="2" charset="77"/>
                <a:cs typeface="Haffer" pitchFamily="2" charset="77"/>
              </a:rPr>
              <a:t> </a:t>
            </a:r>
            <a:r>
              <a:rPr lang="fr-FR" sz="2800" b="1" dirty="0">
                <a:solidFill>
                  <a:srgbClr val="15292F"/>
                </a:solidFill>
                <a:latin typeface="Haffer" pitchFamily="2" charset="77"/>
                <a:cs typeface="Haffer" pitchFamily="2" charset="77"/>
              </a:rPr>
              <a:t>votre </a:t>
            </a:r>
            <a:r>
              <a:rPr lang="fr-FR" sz="2800" b="1" spc="-10" dirty="0">
                <a:solidFill>
                  <a:srgbClr val="15292F"/>
                </a:solidFill>
                <a:latin typeface="Haffer" pitchFamily="2" charset="77"/>
                <a:cs typeface="Haffer" pitchFamily="2" charset="77"/>
              </a:rPr>
              <a:t>service.</a:t>
            </a:r>
          </a:p>
        </p:txBody>
      </p:sp>
      <p:grpSp>
        <p:nvGrpSpPr>
          <p:cNvPr id="4" name="Groupe 3">
            <a:extLst>
              <a:ext uri="{FF2B5EF4-FFF2-40B4-BE49-F238E27FC236}">
                <a16:creationId xmlns:a16="http://schemas.microsoft.com/office/drawing/2014/main" id="{5EB99347-AC44-D38C-EB68-9367A76AB0D5}"/>
              </a:ext>
            </a:extLst>
          </p:cNvPr>
          <p:cNvGrpSpPr/>
          <p:nvPr userDrawn="1"/>
        </p:nvGrpSpPr>
        <p:grpSpPr>
          <a:xfrm>
            <a:off x="694267" y="2183154"/>
            <a:ext cx="2183521" cy="2595310"/>
            <a:chOff x="1030208" y="2564413"/>
            <a:chExt cx="1637641" cy="2595310"/>
          </a:xfrm>
        </p:grpSpPr>
        <p:sp>
          <p:nvSpPr>
            <p:cNvPr id="5" name="object 5">
              <a:extLst>
                <a:ext uri="{FF2B5EF4-FFF2-40B4-BE49-F238E27FC236}">
                  <a16:creationId xmlns:a16="http://schemas.microsoft.com/office/drawing/2014/main" id="{FC31C1A5-D473-8175-0B56-AE87E013DA40}"/>
                </a:ext>
              </a:extLst>
            </p:cNvPr>
            <p:cNvSpPr txBox="1"/>
            <p:nvPr/>
          </p:nvSpPr>
          <p:spPr>
            <a:xfrm>
              <a:off x="1030208" y="2564413"/>
              <a:ext cx="1196975" cy="612140"/>
            </a:xfrm>
            <a:prstGeom prst="rect">
              <a:avLst/>
            </a:prstGeom>
          </p:spPr>
          <p:txBody>
            <a:bodyPr vert="horz" wrap="square" lIns="0" tIns="12700" rIns="0" bIns="0" rtlCol="0">
              <a:spAutoFit/>
            </a:bodyPr>
            <a:lstStyle/>
            <a:p>
              <a:pPr marL="12700">
                <a:lnSpc>
                  <a:spcPts val="1410"/>
                </a:lnSpc>
                <a:spcBef>
                  <a:spcPts val="100"/>
                </a:spcBef>
              </a:pPr>
              <a:r>
                <a:rPr sz="1200" b="1" spc="-10" dirty="0">
                  <a:latin typeface="Haffer" pitchFamily="2" charset="77"/>
                  <a:cs typeface="Haffer" pitchFamily="2" charset="77"/>
                </a:rPr>
                <a:t>Genève</a:t>
              </a:r>
              <a:endParaRPr sz="1200" b="1" dirty="0">
                <a:latin typeface="Haffer" pitchFamily="2" charset="77"/>
                <a:cs typeface="Haffer" pitchFamily="2" charset="77"/>
              </a:endParaRPr>
            </a:p>
            <a:p>
              <a:pPr marL="12700">
                <a:lnSpc>
                  <a:spcPts val="1050"/>
                </a:lnSpc>
              </a:pPr>
              <a:r>
                <a:rPr sz="900" dirty="0">
                  <a:latin typeface="Haffer" pitchFamily="2" charset="77"/>
                  <a:cs typeface="Haffer" pitchFamily="2" charset="77"/>
                </a:rPr>
                <a:t>Avenue </a:t>
              </a:r>
              <a:r>
                <a:rPr sz="900" spc="-10" dirty="0" err="1">
                  <a:latin typeface="Haffer" pitchFamily="2" charset="77"/>
                  <a:cs typeface="Haffer" pitchFamily="2" charset="77"/>
                </a:rPr>
                <a:t>Peschier</a:t>
              </a:r>
              <a:r>
                <a:rPr sz="900" dirty="0">
                  <a:latin typeface="Haffer" pitchFamily="2" charset="77"/>
                  <a:cs typeface="Haffer" pitchFamily="2" charset="77"/>
                </a:rPr>
                <a:t> </a:t>
              </a:r>
              <a:r>
                <a:rPr sz="900" spc="-25" dirty="0">
                  <a:latin typeface="Haffer" pitchFamily="2" charset="77"/>
                  <a:cs typeface="Haffer" pitchFamily="2" charset="77"/>
                </a:rPr>
                <a:t>41</a:t>
              </a:r>
              <a:endParaRPr sz="900" dirty="0">
                <a:latin typeface="Haffer" pitchFamily="2" charset="77"/>
                <a:cs typeface="Haffer" pitchFamily="2" charset="77"/>
              </a:endParaRPr>
            </a:p>
            <a:p>
              <a:pPr marL="12700">
                <a:lnSpc>
                  <a:spcPct val="100000"/>
                </a:lnSpc>
              </a:pPr>
              <a:r>
                <a:rPr sz="900" dirty="0">
                  <a:latin typeface="Haffer" pitchFamily="2" charset="77"/>
                  <a:cs typeface="Haffer" pitchFamily="2" charset="77"/>
                </a:rPr>
                <a:t>12</a:t>
              </a:r>
              <a:r>
                <a:rPr lang="fr-CH" sz="900" dirty="0">
                  <a:latin typeface="Haffer" pitchFamily="2" charset="77"/>
                  <a:cs typeface="Haffer" pitchFamily="2" charset="77"/>
                </a:rPr>
                <a:t>06</a:t>
              </a:r>
              <a:r>
                <a:rPr sz="900" dirty="0">
                  <a:latin typeface="Haffer" pitchFamily="2" charset="77"/>
                  <a:cs typeface="Haffer" pitchFamily="2" charset="77"/>
                </a:rPr>
                <a:t> Genève</a:t>
              </a:r>
            </a:p>
            <a:p>
              <a:pPr marL="12700">
                <a:lnSpc>
                  <a:spcPct val="100000"/>
                </a:lnSpc>
              </a:pPr>
              <a:r>
                <a:rPr sz="900" b="1" dirty="0">
                  <a:latin typeface="Haffer" pitchFamily="2" charset="77"/>
                  <a:cs typeface="Haffer" pitchFamily="2" charset="77"/>
                </a:rPr>
                <a:t>T</a:t>
              </a:r>
              <a:r>
                <a:rPr sz="900" spc="65" dirty="0">
                  <a:latin typeface="Haffer" pitchFamily="2" charset="77"/>
                  <a:cs typeface="Haffer" pitchFamily="2" charset="77"/>
                </a:rPr>
                <a:t> </a:t>
              </a:r>
              <a:r>
                <a:rPr sz="900" dirty="0">
                  <a:latin typeface="Haffer" pitchFamily="2" charset="77"/>
                  <a:cs typeface="Haffer" pitchFamily="2" charset="77"/>
                </a:rPr>
                <a:t>+41 (0)58 310 40 </a:t>
              </a:r>
              <a:r>
                <a:rPr sz="900" spc="-25" dirty="0">
                  <a:latin typeface="Haffer" pitchFamily="2" charset="77"/>
                  <a:cs typeface="Haffer" pitchFamily="2" charset="77"/>
                </a:rPr>
                <a:t>00</a:t>
              </a:r>
              <a:endParaRPr sz="900" dirty="0">
                <a:latin typeface="Haffer" pitchFamily="2" charset="77"/>
                <a:cs typeface="Haffer" pitchFamily="2" charset="77"/>
              </a:endParaRPr>
            </a:p>
          </p:txBody>
        </p:sp>
        <p:sp>
          <p:nvSpPr>
            <p:cNvPr id="6" name="object 6">
              <a:extLst>
                <a:ext uri="{FF2B5EF4-FFF2-40B4-BE49-F238E27FC236}">
                  <a16:creationId xmlns:a16="http://schemas.microsoft.com/office/drawing/2014/main" id="{F0D0BCFD-7A22-5922-EB85-76987614B9D9}"/>
                </a:ext>
              </a:extLst>
            </p:cNvPr>
            <p:cNvSpPr txBox="1"/>
            <p:nvPr/>
          </p:nvSpPr>
          <p:spPr>
            <a:xfrm>
              <a:off x="1030208" y="3584766"/>
              <a:ext cx="1637641" cy="610424"/>
            </a:xfrm>
            <a:prstGeom prst="rect">
              <a:avLst/>
            </a:prstGeom>
          </p:spPr>
          <p:txBody>
            <a:bodyPr vert="horz" wrap="square" lIns="0" tIns="12700" rIns="0" bIns="0" rtlCol="0">
              <a:spAutoFit/>
            </a:bodyPr>
            <a:lstStyle/>
            <a:p>
              <a:pPr marL="12700">
                <a:lnSpc>
                  <a:spcPts val="1410"/>
                </a:lnSpc>
                <a:spcBef>
                  <a:spcPts val="100"/>
                </a:spcBef>
              </a:pPr>
              <a:r>
                <a:rPr sz="1200" b="1" dirty="0">
                  <a:latin typeface="Haffer" pitchFamily="2" charset="77"/>
                  <a:cs typeface="Haffer" pitchFamily="2" charset="77"/>
                </a:rPr>
                <a:t>La</a:t>
              </a:r>
              <a:r>
                <a:rPr sz="1200" b="1" spc="20" dirty="0">
                  <a:latin typeface="Haffer" pitchFamily="2" charset="77"/>
                  <a:cs typeface="Haffer" pitchFamily="2" charset="77"/>
                </a:rPr>
                <a:t> </a:t>
              </a:r>
              <a:r>
                <a:rPr sz="1200" b="1" spc="-10" dirty="0" err="1">
                  <a:latin typeface="Haffer" pitchFamily="2" charset="77"/>
                  <a:cs typeface="Haffer" pitchFamily="2" charset="77"/>
                </a:rPr>
                <a:t>Chaux</a:t>
              </a:r>
              <a:r>
                <a:rPr sz="1200" b="1" spc="-10" dirty="0">
                  <a:latin typeface="Haffer" pitchFamily="2" charset="77"/>
                  <a:cs typeface="Haffer" pitchFamily="2" charset="77"/>
                </a:rPr>
                <a:t>-</a:t>
              </a:r>
              <a:r>
                <a:rPr sz="1200" b="1" dirty="0">
                  <a:latin typeface="Haffer" pitchFamily="2" charset="77"/>
                  <a:cs typeface="Haffer" pitchFamily="2" charset="77"/>
                </a:rPr>
                <a:t>de-</a:t>
              </a:r>
              <a:r>
                <a:rPr sz="1200" b="1" spc="-10" dirty="0">
                  <a:latin typeface="Haffer" pitchFamily="2" charset="77"/>
                  <a:cs typeface="Haffer" pitchFamily="2" charset="77"/>
                </a:rPr>
                <a:t>Fonds</a:t>
              </a:r>
              <a:endParaRPr sz="1200" b="1" dirty="0">
                <a:latin typeface="Haffer" pitchFamily="2" charset="77"/>
                <a:cs typeface="Haffer" pitchFamily="2" charset="77"/>
              </a:endParaRPr>
            </a:p>
            <a:p>
              <a:pPr marL="12700">
                <a:lnSpc>
                  <a:spcPts val="1050"/>
                </a:lnSpc>
              </a:pPr>
              <a:r>
                <a:rPr sz="900" dirty="0">
                  <a:latin typeface="Haffer" pitchFamily="2" charset="77"/>
                  <a:cs typeface="Haffer" pitchFamily="2" charset="77"/>
                </a:rPr>
                <a:t>Rue</a:t>
              </a:r>
              <a:r>
                <a:rPr sz="900" spc="-20" dirty="0">
                  <a:latin typeface="Haffer" pitchFamily="2" charset="77"/>
                  <a:cs typeface="Haffer" pitchFamily="2" charset="77"/>
                </a:rPr>
                <a:t> </a:t>
              </a:r>
              <a:r>
                <a:rPr sz="900" dirty="0" err="1">
                  <a:latin typeface="Haffer" pitchFamily="2" charset="77"/>
                  <a:cs typeface="Haffer" pitchFamily="2" charset="77"/>
                </a:rPr>
                <a:t>Jaquet-Droz</a:t>
              </a:r>
              <a:r>
                <a:rPr sz="900" spc="-20" dirty="0">
                  <a:latin typeface="Haffer" pitchFamily="2" charset="77"/>
                  <a:cs typeface="Haffer" pitchFamily="2" charset="77"/>
                </a:rPr>
                <a:t> </a:t>
              </a:r>
              <a:r>
                <a:rPr sz="900" spc="-25" dirty="0">
                  <a:latin typeface="Haffer" pitchFamily="2" charset="77"/>
                  <a:cs typeface="Haffer" pitchFamily="2" charset="77"/>
                </a:rPr>
                <a:t>43</a:t>
              </a:r>
              <a:endParaRPr sz="900" dirty="0">
                <a:latin typeface="Haffer" pitchFamily="2" charset="77"/>
                <a:cs typeface="Haffer" pitchFamily="2" charset="77"/>
              </a:endParaRPr>
            </a:p>
            <a:p>
              <a:pPr marL="12700">
                <a:lnSpc>
                  <a:spcPct val="100000"/>
                </a:lnSpc>
              </a:pPr>
              <a:r>
                <a:rPr sz="900" dirty="0">
                  <a:latin typeface="Haffer" pitchFamily="2" charset="77"/>
                  <a:cs typeface="Haffer" pitchFamily="2" charset="77"/>
                </a:rPr>
                <a:t>2300 La</a:t>
              </a:r>
              <a:r>
                <a:rPr sz="900" spc="10" dirty="0">
                  <a:latin typeface="Haffer" pitchFamily="2" charset="77"/>
                  <a:cs typeface="Haffer" pitchFamily="2" charset="77"/>
                </a:rPr>
                <a:t> </a:t>
              </a:r>
              <a:r>
                <a:rPr sz="900" spc="-10" dirty="0" err="1">
                  <a:latin typeface="Haffer" pitchFamily="2" charset="77"/>
                  <a:cs typeface="Haffer" pitchFamily="2" charset="77"/>
                </a:rPr>
                <a:t>Chaux</a:t>
              </a:r>
              <a:r>
                <a:rPr sz="900" spc="-10" dirty="0">
                  <a:latin typeface="Haffer" pitchFamily="2" charset="77"/>
                  <a:cs typeface="Haffer" pitchFamily="2" charset="77"/>
                </a:rPr>
                <a:t>-</a:t>
              </a:r>
              <a:r>
                <a:rPr sz="900" dirty="0">
                  <a:latin typeface="Haffer" pitchFamily="2" charset="77"/>
                  <a:cs typeface="Haffer" pitchFamily="2" charset="77"/>
                </a:rPr>
                <a:t>de-</a:t>
              </a:r>
              <a:r>
                <a:rPr sz="900" spc="-10" dirty="0">
                  <a:latin typeface="Haffer" pitchFamily="2" charset="77"/>
                  <a:cs typeface="Haffer" pitchFamily="2" charset="77"/>
                </a:rPr>
                <a:t>Fonds</a:t>
              </a:r>
              <a:endParaRPr sz="900" dirty="0">
                <a:latin typeface="Haffer" pitchFamily="2" charset="77"/>
                <a:cs typeface="Haffer" pitchFamily="2" charset="77"/>
              </a:endParaRPr>
            </a:p>
            <a:p>
              <a:pPr marL="12700">
                <a:lnSpc>
                  <a:spcPct val="100000"/>
                </a:lnSpc>
              </a:pPr>
              <a:r>
                <a:rPr sz="900" b="1" dirty="0">
                  <a:latin typeface="Haffer" pitchFamily="2" charset="77"/>
                  <a:cs typeface="Haffer" pitchFamily="2" charset="77"/>
                </a:rPr>
                <a:t>T</a:t>
              </a:r>
              <a:r>
                <a:rPr sz="900" spc="65" dirty="0">
                  <a:latin typeface="Haffer" pitchFamily="2" charset="77"/>
                  <a:cs typeface="Haffer" pitchFamily="2" charset="77"/>
                </a:rPr>
                <a:t> </a:t>
              </a:r>
              <a:r>
                <a:rPr sz="900" dirty="0">
                  <a:latin typeface="Haffer" pitchFamily="2" charset="77"/>
                  <a:cs typeface="Haffer" pitchFamily="2" charset="77"/>
                </a:rPr>
                <a:t>+41 (0)58 310 45 </a:t>
              </a:r>
              <a:r>
                <a:rPr sz="900" spc="-25" dirty="0">
                  <a:latin typeface="Haffer" pitchFamily="2" charset="77"/>
                  <a:cs typeface="Haffer" pitchFamily="2" charset="77"/>
                </a:rPr>
                <a:t>80</a:t>
              </a:r>
              <a:endParaRPr sz="900" dirty="0">
                <a:latin typeface="Haffer" pitchFamily="2" charset="77"/>
                <a:cs typeface="Haffer" pitchFamily="2" charset="77"/>
              </a:endParaRPr>
            </a:p>
          </p:txBody>
        </p:sp>
        <p:cxnSp>
          <p:nvCxnSpPr>
            <p:cNvPr id="7" name="Connecteur droit 6">
              <a:extLst>
                <a:ext uri="{FF2B5EF4-FFF2-40B4-BE49-F238E27FC236}">
                  <a16:creationId xmlns:a16="http://schemas.microsoft.com/office/drawing/2014/main" id="{394FB53A-B45B-4799-62D2-FA86422C50DB}"/>
                </a:ext>
              </a:extLst>
            </p:cNvPr>
            <p:cNvCxnSpPr>
              <a:cxnSpLocks/>
            </p:cNvCxnSpPr>
            <p:nvPr/>
          </p:nvCxnSpPr>
          <p:spPr>
            <a:xfrm>
              <a:off x="1030208" y="3388833"/>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7">
              <a:extLst>
                <a:ext uri="{FF2B5EF4-FFF2-40B4-BE49-F238E27FC236}">
                  <a16:creationId xmlns:a16="http://schemas.microsoft.com/office/drawing/2014/main" id="{B71FA866-A426-927E-7F54-A1684F71AC13}"/>
                </a:ext>
              </a:extLst>
            </p:cNvPr>
            <p:cNvSpPr txBox="1"/>
            <p:nvPr/>
          </p:nvSpPr>
          <p:spPr>
            <a:xfrm>
              <a:off x="1030208" y="4556994"/>
              <a:ext cx="1324734" cy="602729"/>
            </a:xfrm>
            <a:prstGeom prst="rect">
              <a:avLst/>
            </a:prstGeom>
          </p:spPr>
          <p:txBody>
            <a:bodyPr vert="horz" wrap="square" lIns="0" tIns="12700" rIns="0" bIns="0" rtlCol="0">
              <a:spAutoFit/>
            </a:bodyPr>
            <a:lstStyle/>
            <a:p>
              <a:pPr marL="12700">
                <a:lnSpc>
                  <a:spcPts val="1410"/>
                </a:lnSpc>
                <a:spcBef>
                  <a:spcPts val="100"/>
                </a:spcBef>
              </a:pPr>
              <a:r>
                <a:rPr sz="1200" b="1" spc="-10" dirty="0">
                  <a:latin typeface="Haffer" pitchFamily="2" charset="77"/>
                  <a:cs typeface="Haffer" pitchFamily="2" charset="77"/>
                </a:rPr>
                <a:t>Lausanne</a:t>
              </a:r>
              <a:endParaRPr sz="1200" b="1" dirty="0">
                <a:latin typeface="Haffer" pitchFamily="2" charset="77"/>
                <a:cs typeface="Haffer" pitchFamily="2" charset="77"/>
              </a:endParaRPr>
            </a:p>
            <a:p>
              <a:pPr marL="12700" marR="173990">
                <a:lnSpc>
                  <a:spcPts val="1080"/>
                </a:lnSpc>
                <a:spcBef>
                  <a:spcPts val="5"/>
                </a:spcBef>
              </a:pPr>
              <a:r>
                <a:rPr sz="900" dirty="0">
                  <a:latin typeface="Haffer" pitchFamily="2" charset="77"/>
                  <a:cs typeface="Haffer" pitchFamily="2" charset="77"/>
                </a:rPr>
                <a:t>Avenue</a:t>
              </a:r>
              <a:r>
                <a:rPr sz="900" spc="-20" dirty="0">
                  <a:latin typeface="Haffer" pitchFamily="2" charset="77"/>
                  <a:cs typeface="Haffer" pitchFamily="2" charset="77"/>
                </a:rPr>
                <a:t> </a:t>
              </a:r>
              <a:r>
                <a:rPr sz="900" dirty="0">
                  <a:latin typeface="Haffer" pitchFamily="2" charset="77"/>
                  <a:cs typeface="Haffer" pitchFamily="2" charset="77"/>
                </a:rPr>
                <a:t>du</a:t>
              </a:r>
              <a:r>
                <a:rPr sz="900" spc="-20" dirty="0">
                  <a:latin typeface="Haffer" pitchFamily="2" charset="77"/>
                  <a:cs typeface="Haffer" pitchFamily="2" charset="77"/>
                </a:rPr>
                <a:t> </a:t>
              </a:r>
              <a:r>
                <a:rPr sz="900" dirty="0">
                  <a:latin typeface="Haffer" pitchFamily="2" charset="77"/>
                  <a:cs typeface="Haffer" pitchFamily="2" charset="77"/>
                </a:rPr>
                <a:t>Théâtre</a:t>
              </a:r>
              <a:r>
                <a:rPr sz="900" spc="-20" dirty="0">
                  <a:latin typeface="Haffer" pitchFamily="2" charset="77"/>
                  <a:cs typeface="Haffer" pitchFamily="2" charset="77"/>
                </a:rPr>
                <a:t> </a:t>
              </a:r>
              <a:r>
                <a:rPr sz="900" spc="-50" dirty="0">
                  <a:latin typeface="Haffer" pitchFamily="2" charset="77"/>
                  <a:cs typeface="Haffer" pitchFamily="2" charset="77"/>
                </a:rPr>
                <a:t>8</a:t>
              </a:r>
              <a:r>
                <a:rPr sz="900" dirty="0">
                  <a:latin typeface="Haffer" pitchFamily="2" charset="77"/>
                  <a:cs typeface="Haffer" pitchFamily="2" charset="77"/>
                </a:rPr>
                <a:t> </a:t>
              </a:r>
              <a:endParaRPr lang="fr-FR" sz="900" dirty="0">
                <a:latin typeface="Haffer" pitchFamily="2" charset="77"/>
                <a:cs typeface="Haffer" pitchFamily="2" charset="77"/>
              </a:endParaRPr>
            </a:p>
            <a:p>
              <a:pPr marL="12700" marR="173990">
                <a:lnSpc>
                  <a:spcPts val="1080"/>
                </a:lnSpc>
                <a:spcBef>
                  <a:spcPts val="5"/>
                </a:spcBef>
              </a:pPr>
              <a:r>
                <a:rPr sz="900" dirty="0">
                  <a:latin typeface="Haffer" pitchFamily="2" charset="77"/>
                  <a:cs typeface="Haffer" pitchFamily="2" charset="77"/>
                </a:rPr>
                <a:t>100</a:t>
              </a:r>
              <a:r>
                <a:rPr lang="fr-FR" sz="900" dirty="0">
                  <a:latin typeface="Haffer" pitchFamily="2" charset="77"/>
                  <a:cs typeface="Haffer" pitchFamily="2" charset="77"/>
                </a:rPr>
                <a:t>5</a:t>
              </a:r>
              <a:r>
                <a:rPr sz="900" dirty="0">
                  <a:latin typeface="Haffer" pitchFamily="2" charset="77"/>
                  <a:cs typeface="Haffer" pitchFamily="2" charset="77"/>
                </a:rPr>
                <a:t> </a:t>
              </a:r>
              <a:r>
                <a:rPr sz="900" spc="-10" dirty="0">
                  <a:latin typeface="Haffer" pitchFamily="2" charset="77"/>
                  <a:cs typeface="Haffer" pitchFamily="2" charset="77"/>
                </a:rPr>
                <a:t>Lausanne</a:t>
              </a:r>
              <a:endParaRPr sz="900" dirty="0">
                <a:latin typeface="Haffer" pitchFamily="2" charset="77"/>
                <a:cs typeface="Haffer" pitchFamily="2" charset="77"/>
              </a:endParaRPr>
            </a:p>
            <a:p>
              <a:pPr marL="12700">
                <a:lnSpc>
                  <a:spcPts val="1045"/>
                </a:lnSpc>
              </a:pPr>
              <a:r>
                <a:rPr sz="900" b="1" dirty="0">
                  <a:latin typeface="Haffer" pitchFamily="2" charset="77"/>
                  <a:cs typeface="Haffer" pitchFamily="2" charset="77"/>
                </a:rPr>
                <a:t>T</a:t>
              </a:r>
              <a:r>
                <a:rPr sz="900" spc="-25" dirty="0">
                  <a:latin typeface="Haffer" pitchFamily="2" charset="77"/>
                  <a:cs typeface="Haffer" pitchFamily="2" charset="77"/>
                </a:rPr>
                <a:t> </a:t>
              </a:r>
              <a:r>
                <a:rPr sz="900" dirty="0">
                  <a:latin typeface="Haffer" pitchFamily="2" charset="77"/>
                  <a:cs typeface="Haffer" pitchFamily="2" charset="77"/>
                </a:rPr>
                <a:t>+41 (0)58 310 49 </a:t>
              </a:r>
              <a:r>
                <a:rPr sz="900" spc="-25" dirty="0">
                  <a:latin typeface="Haffer" pitchFamily="2" charset="77"/>
                  <a:cs typeface="Haffer" pitchFamily="2" charset="77"/>
                </a:rPr>
                <a:t>29</a:t>
              </a:r>
              <a:endParaRPr sz="900" dirty="0">
                <a:latin typeface="Haffer" pitchFamily="2" charset="77"/>
                <a:cs typeface="Haffer" pitchFamily="2" charset="77"/>
              </a:endParaRPr>
            </a:p>
          </p:txBody>
        </p:sp>
        <p:cxnSp>
          <p:nvCxnSpPr>
            <p:cNvPr id="10" name="Connecteur droit 9">
              <a:extLst>
                <a:ext uri="{FF2B5EF4-FFF2-40B4-BE49-F238E27FC236}">
                  <a16:creationId xmlns:a16="http://schemas.microsoft.com/office/drawing/2014/main" id="{306B5705-5F30-AEA7-F826-C46DA438AE30}"/>
                </a:ext>
              </a:extLst>
            </p:cNvPr>
            <p:cNvCxnSpPr>
              <a:cxnSpLocks/>
            </p:cNvCxnSpPr>
            <p:nvPr/>
          </p:nvCxnSpPr>
          <p:spPr>
            <a:xfrm>
              <a:off x="1030208" y="4382105"/>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1C49C1CA-8D0A-2DCD-2908-DD9FC1AF372B}"/>
              </a:ext>
            </a:extLst>
          </p:cNvPr>
          <p:cNvGrpSpPr/>
          <p:nvPr userDrawn="1"/>
        </p:nvGrpSpPr>
        <p:grpSpPr>
          <a:xfrm>
            <a:off x="3995176" y="2183155"/>
            <a:ext cx="2183523" cy="2603005"/>
            <a:chOff x="2933769" y="2701062"/>
            <a:chExt cx="1637642" cy="2603005"/>
          </a:xfrm>
        </p:grpSpPr>
        <p:sp>
          <p:nvSpPr>
            <p:cNvPr id="12" name="object 5">
              <a:extLst>
                <a:ext uri="{FF2B5EF4-FFF2-40B4-BE49-F238E27FC236}">
                  <a16:creationId xmlns:a16="http://schemas.microsoft.com/office/drawing/2014/main" id="{0CA43F3E-9100-FCDE-DF13-0CA129F9923C}"/>
                </a:ext>
              </a:extLst>
            </p:cNvPr>
            <p:cNvSpPr txBox="1"/>
            <p:nvPr/>
          </p:nvSpPr>
          <p:spPr>
            <a:xfrm>
              <a:off x="2933770" y="2701062"/>
              <a:ext cx="1637641" cy="602729"/>
            </a:xfrm>
            <a:prstGeom prst="rect">
              <a:avLst/>
            </a:prstGeom>
          </p:spPr>
          <p:txBody>
            <a:bodyPr vert="horz" wrap="square" lIns="0" tIns="12700" rIns="0" bIns="0" rtlCol="0">
              <a:spAutoFit/>
            </a:bodyPr>
            <a:lstStyle/>
            <a:p>
              <a:pPr marL="12700" marR="0" lvl="0" indent="0" algn="l" defTabSz="457200" rtl="0" eaLnBrk="1" fontAlgn="auto" latinLnBrk="0" hangingPunct="1">
                <a:lnSpc>
                  <a:spcPts val="1410"/>
                </a:lnSpc>
                <a:spcBef>
                  <a:spcPts val="100"/>
                </a:spcBef>
                <a:spcAft>
                  <a:spcPts val="0"/>
                </a:spcAft>
                <a:buClrTx/>
                <a:buSzTx/>
                <a:buFontTx/>
                <a:buNone/>
                <a:tabLst/>
                <a:defRPr/>
              </a:pP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Neuchâtel</a:t>
              </a:r>
              <a:endPar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202565" lvl="0" indent="0" algn="l" defTabSz="457200" rtl="0" eaLnBrk="1" fontAlgn="auto" latinLnBrk="0" hangingPunct="1">
                <a:lnSpc>
                  <a:spcPts val="1080"/>
                </a:lnSpc>
                <a:spcBef>
                  <a:spcPts val="5"/>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Faubourg</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du</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Lac</a:t>
              </a:r>
              <a:r>
                <a:rPr kumimoji="0" lang="fr-FR" sz="900" b="0" i="0" u="none" strike="noStrike" kern="1200" cap="none" spc="-2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11 </a:t>
              </a:r>
            </a:p>
            <a:p>
              <a:pPr marL="12700" marR="202565" lvl="0" indent="0" algn="l" defTabSz="457200" rtl="0" eaLnBrk="1" fontAlgn="auto" latinLnBrk="0" hangingPunct="1">
                <a:lnSpc>
                  <a:spcPts val="1080"/>
                </a:lnSpc>
                <a:spcBef>
                  <a:spcPts val="5"/>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2000 </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Neuchâtel</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ts val="1045"/>
                </a:lnSpc>
                <a:spcBef>
                  <a:spcPts val="0"/>
                </a:spcBef>
                <a:spcAft>
                  <a:spcPts val="0"/>
                </a:spcAft>
                <a:buClrTx/>
                <a:buSzTx/>
                <a:buFontTx/>
                <a:buNone/>
                <a:tabLst/>
                <a:defRPr/>
              </a:pPr>
              <a:r>
                <a:rPr kumimoji="0" lang="fr-FR" sz="900" b="1" i="0" u="none" strike="noStrike" kern="1200" cap="none" spc="0" normalizeH="0" baseline="0" noProof="0" dirty="0" err="1">
                  <a:ln>
                    <a:noFill/>
                  </a:ln>
                  <a:solidFill>
                    <a:prstClr val="black"/>
                  </a:solidFill>
                  <a:effectLst/>
                  <a:uLnTx/>
                  <a:uFillTx/>
                  <a:latin typeface="Haffer" pitchFamily="2" charset="77"/>
                  <a:ea typeface="+mn-ea"/>
                  <a:cs typeface="Haffer" pitchFamily="2" charset="77"/>
                </a:rPr>
                <a:t>T</a:t>
              </a:r>
              <a:r>
                <a:rPr kumimoji="0" lang="fr-FR" sz="900" b="0" i="0" u="none" strike="noStrike" kern="1200" cap="none" spc="6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+41 (0)58 310 48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88</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p:txBody>
        </p:sp>
        <p:sp>
          <p:nvSpPr>
            <p:cNvPr id="13" name="object 6">
              <a:extLst>
                <a:ext uri="{FF2B5EF4-FFF2-40B4-BE49-F238E27FC236}">
                  <a16:creationId xmlns:a16="http://schemas.microsoft.com/office/drawing/2014/main" id="{1AEE6017-06E2-D4C7-A93D-278C8F221454}"/>
                </a:ext>
              </a:extLst>
            </p:cNvPr>
            <p:cNvSpPr txBox="1"/>
            <p:nvPr/>
          </p:nvSpPr>
          <p:spPr>
            <a:xfrm>
              <a:off x="2933770" y="3721415"/>
              <a:ext cx="1637641" cy="602729"/>
            </a:xfrm>
            <a:prstGeom prst="rect">
              <a:avLst/>
            </a:prstGeom>
          </p:spPr>
          <p:txBody>
            <a:bodyPr vert="horz" wrap="square" lIns="0" tIns="12700" rIns="0" bIns="0" rtlCol="0">
              <a:spAutoFit/>
            </a:bodyPr>
            <a:lstStyle/>
            <a:p>
              <a:pPr marL="12700">
                <a:lnSpc>
                  <a:spcPts val="1410"/>
                </a:lnSpc>
                <a:spcBef>
                  <a:spcPts val="100"/>
                </a:spcBef>
              </a:pPr>
              <a:r>
                <a:rPr lang="fr-FR" sz="1200" b="1" spc="-20" dirty="0">
                  <a:latin typeface="Haffer" pitchFamily="2" charset="77"/>
                  <a:cs typeface="Haffer" pitchFamily="2" charset="77"/>
                </a:rPr>
                <a:t>Nyon</a:t>
              </a:r>
              <a:endParaRPr lang="fr-FR" sz="1200" b="1" dirty="0">
                <a:latin typeface="Haffer" pitchFamily="2" charset="77"/>
                <a:cs typeface="Haffer" pitchFamily="2" charset="77"/>
              </a:endParaRPr>
            </a:p>
            <a:p>
              <a:pPr marL="12700" marR="405130">
                <a:lnSpc>
                  <a:spcPts val="1080"/>
                </a:lnSpc>
                <a:spcBef>
                  <a:spcPts val="5"/>
                </a:spcBef>
              </a:pPr>
              <a:r>
                <a:rPr lang="fr-FR" sz="900" dirty="0">
                  <a:latin typeface="Haffer" pitchFamily="2" charset="77"/>
                  <a:cs typeface="Haffer" pitchFamily="2" charset="77"/>
                </a:rPr>
                <a:t>Place</a:t>
              </a:r>
              <a:r>
                <a:rPr lang="fr-FR" sz="900" spc="-20" dirty="0">
                  <a:latin typeface="Haffer" pitchFamily="2" charset="77"/>
                  <a:cs typeface="Haffer" pitchFamily="2" charset="77"/>
                </a:rPr>
                <a:t> </a:t>
              </a:r>
              <a:r>
                <a:rPr lang="fr-FR" sz="900" spc="-10" dirty="0">
                  <a:latin typeface="Haffer" pitchFamily="2" charset="77"/>
                  <a:cs typeface="Haffer" pitchFamily="2" charset="77"/>
                </a:rPr>
                <a:t>Bel-</a:t>
              </a:r>
              <a:r>
                <a:rPr lang="fr-FR" sz="900" dirty="0">
                  <a:latin typeface="Haffer" pitchFamily="2" charset="77"/>
                  <a:cs typeface="Haffer" pitchFamily="2" charset="77"/>
                </a:rPr>
                <a:t>Air</a:t>
              </a:r>
              <a:r>
                <a:rPr lang="fr-FR" sz="900" spc="-10" dirty="0">
                  <a:latin typeface="Haffer" pitchFamily="2" charset="77"/>
                  <a:cs typeface="Haffer" pitchFamily="2" charset="77"/>
                </a:rPr>
                <a:t> </a:t>
              </a:r>
              <a:r>
                <a:rPr lang="fr-FR" sz="900" spc="-50" dirty="0">
                  <a:latin typeface="Haffer" pitchFamily="2" charset="77"/>
                  <a:cs typeface="Haffer" pitchFamily="2" charset="77"/>
                </a:rPr>
                <a:t>8</a:t>
              </a:r>
              <a:r>
                <a:rPr lang="fr-FR" sz="900" dirty="0">
                  <a:latin typeface="Haffer" pitchFamily="2" charset="77"/>
                  <a:cs typeface="Haffer" pitchFamily="2" charset="77"/>
                </a:rPr>
                <a:t> </a:t>
              </a:r>
            </a:p>
            <a:p>
              <a:pPr marL="12700" marR="405130">
                <a:lnSpc>
                  <a:spcPts val="1080"/>
                </a:lnSpc>
                <a:spcBef>
                  <a:spcPts val="5"/>
                </a:spcBef>
              </a:pPr>
              <a:r>
                <a:rPr lang="fr-FR" sz="900" dirty="0">
                  <a:latin typeface="Haffer" pitchFamily="2" charset="77"/>
                  <a:cs typeface="Haffer" pitchFamily="2" charset="77"/>
                </a:rPr>
                <a:t>1260 </a:t>
              </a:r>
              <a:r>
                <a:rPr lang="fr-FR" sz="900" spc="-20" dirty="0">
                  <a:latin typeface="Haffer" pitchFamily="2" charset="77"/>
                  <a:cs typeface="Haffer" pitchFamily="2" charset="77"/>
                </a:rPr>
                <a:t>Nyon</a:t>
              </a:r>
              <a:endParaRPr lang="fr-FR" sz="900" dirty="0">
                <a:latin typeface="Haffer" pitchFamily="2" charset="77"/>
                <a:cs typeface="Haffer" pitchFamily="2" charset="77"/>
              </a:endParaRPr>
            </a:p>
            <a:p>
              <a:pPr marL="12700">
                <a:lnSpc>
                  <a:spcPts val="1045"/>
                </a:lnSpc>
              </a:pPr>
              <a:r>
                <a:rPr lang="fr-FR" sz="900" b="1" dirty="0" err="1">
                  <a:latin typeface="Haffer" pitchFamily="2" charset="77"/>
                  <a:cs typeface="Haffer" pitchFamily="2" charset="77"/>
                </a:rPr>
                <a:t>T</a:t>
              </a:r>
              <a:r>
                <a:rPr lang="fr-FR" sz="900" spc="65" dirty="0">
                  <a:latin typeface="Haffer" pitchFamily="2" charset="77"/>
                  <a:cs typeface="Haffer" pitchFamily="2" charset="77"/>
                </a:rPr>
                <a:t> </a:t>
              </a:r>
              <a:r>
                <a:rPr lang="fr-FR" sz="900" dirty="0">
                  <a:latin typeface="Haffer" pitchFamily="2" charset="77"/>
                  <a:cs typeface="Haffer" pitchFamily="2" charset="77"/>
                </a:rPr>
                <a:t>+41 (0)58 310 47 </a:t>
              </a:r>
              <a:r>
                <a:rPr lang="fr-FR" sz="900" spc="-25" dirty="0">
                  <a:latin typeface="Haffer" pitchFamily="2" charset="77"/>
                  <a:cs typeface="Haffer" pitchFamily="2" charset="77"/>
                </a:rPr>
                <a:t>70</a:t>
              </a:r>
              <a:endParaRPr lang="fr-FR" sz="900" dirty="0">
                <a:latin typeface="Haffer" pitchFamily="2" charset="77"/>
                <a:cs typeface="Haffer" pitchFamily="2" charset="77"/>
              </a:endParaRPr>
            </a:p>
          </p:txBody>
        </p:sp>
        <p:cxnSp>
          <p:nvCxnSpPr>
            <p:cNvPr id="14" name="Connecteur droit 13">
              <a:extLst>
                <a:ext uri="{FF2B5EF4-FFF2-40B4-BE49-F238E27FC236}">
                  <a16:creationId xmlns:a16="http://schemas.microsoft.com/office/drawing/2014/main" id="{D6B834C4-0BFB-2538-C25C-7095F63EE73E}"/>
                </a:ext>
              </a:extLst>
            </p:cNvPr>
            <p:cNvCxnSpPr>
              <a:cxnSpLocks/>
            </p:cNvCxnSpPr>
            <p:nvPr/>
          </p:nvCxnSpPr>
          <p:spPr>
            <a:xfrm>
              <a:off x="2933770" y="3525482"/>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7">
              <a:extLst>
                <a:ext uri="{FF2B5EF4-FFF2-40B4-BE49-F238E27FC236}">
                  <a16:creationId xmlns:a16="http://schemas.microsoft.com/office/drawing/2014/main" id="{77CB582C-60A8-D011-396A-276DD4F21C90}"/>
                </a:ext>
              </a:extLst>
            </p:cNvPr>
            <p:cNvSpPr txBox="1"/>
            <p:nvPr/>
          </p:nvSpPr>
          <p:spPr>
            <a:xfrm>
              <a:off x="2933769" y="4693643"/>
              <a:ext cx="1427086" cy="610424"/>
            </a:xfrm>
            <a:prstGeom prst="rect">
              <a:avLst/>
            </a:prstGeom>
          </p:spPr>
          <p:txBody>
            <a:bodyPr vert="horz" wrap="square" lIns="0" tIns="12700" rIns="0" bIns="0" rtlCol="0">
              <a:spAutoFit/>
            </a:bodyPr>
            <a:lstStyle/>
            <a:p>
              <a:pPr marL="12700" marR="0" lvl="0" indent="0" algn="l" defTabSz="457200" rtl="0" eaLnBrk="1" fontAlgn="auto" latinLnBrk="0" hangingPunct="1">
                <a:lnSpc>
                  <a:spcPts val="1410"/>
                </a:lnSpc>
                <a:spcBef>
                  <a:spcPts val="100"/>
                </a:spcBef>
                <a:spcAft>
                  <a:spcPts val="0"/>
                </a:spcAft>
                <a:buClrTx/>
                <a:buSzTx/>
                <a:buFontTx/>
                <a:buNone/>
                <a:tabLst/>
                <a:defRPr/>
              </a:pP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Yverdon-</a:t>
              </a:r>
              <a:r>
                <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les-</a:t>
              </a: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Bains</a:t>
              </a:r>
              <a:endPar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ts val="105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Rue</a:t>
              </a:r>
              <a:r>
                <a:rPr kumimoji="0" lang="fr-FR" sz="900" b="0" i="0" u="none" strike="noStrike" kern="1200" cap="none" spc="-1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de</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la</a:t>
              </a:r>
              <a:r>
                <a:rPr kumimoji="0" lang="fr-FR" sz="900" b="0" i="0" u="none" strike="noStrike" kern="1200" cap="none" spc="-1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Plaine</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18</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1400</a:t>
              </a:r>
              <a:r>
                <a:rPr kumimoji="0" lang="fr-FR" sz="900" b="0" i="0" u="none" strike="noStrike" kern="1200" cap="none" spc="8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0" normalizeH="0" baseline="0" noProof="0" dirty="0">
                  <a:ln>
                    <a:noFill/>
                  </a:ln>
                  <a:solidFill>
                    <a:prstClr val="black"/>
                  </a:solidFill>
                  <a:effectLst/>
                  <a:uLnTx/>
                  <a:uFillTx/>
                  <a:latin typeface="Haffer" pitchFamily="2" charset="77"/>
                  <a:ea typeface="+mn-ea"/>
                  <a:cs typeface="Haffer" pitchFamily="2" charset="77"/>
                </a:rPr>
                <a:t>Yverdon-</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les-Bains</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err="1">
                  <a:ln>
                    <a:noFill/>
                  </a:ln>
                  <a:solidFill>
                    <a:prstClr val="black"/>
                  </a:solidFill>
                  <a:effectLst/>
                  <a:uLnTx/>
                  <a:uFillTx/>
                  <a:latin typeface="Haffer" pitchFamily="2" charset="77"/>
                  <a:ea typeface="+mn-ea"/>
                  <a:cs typeface="Haffer" pitchFamily="2" charset="77"/>
                </a:rPr>
                <a:t>T</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+41 (0)58 310 45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11</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p:txBody>
        </p:sp>
        <p:cxnSp>
          <p:nvCxnSpPr>
            <p:cNvPr id="16" name="Connecteur droit 15">
              <a:extLst>
                <a:ext uri="{FF2B5EF4-FFF2-40B4-BE49-F238E27FC236}">
                  <a16:creationId xmlns:a16="http://schemas.microsoft.com/office/drawing/2014/main" id="{C783D3AD-F68E-97FB-EB91-C12AD950838B}"/>
                </a:ext>
              </a:extLst>
            </p:cNvPr>
            <p:cNvCxnSpPr>
              <a:cxnSpLocks/>
            </p:cNvCxnSpPr>
            <p:nvPr/>
          </p:nvCxnSpPr>
          <p:spPr>
            <a:xfrm>
              <a:off x="2933770" y="4518754"/>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object 22">
            <a:extLst>
              <a:ext uri="{FF2B5EF4-FFF2-40B4-BE49-F238E27FC236}">
                <a16:creationId xmlns:a16="http://schemas.microsoft.com/office/drawing/2014/main" id="{8E587386-60A4-4E6B-592C-C5593B7A2936}"/>
              </a:ext>
            </a:extLst>
          </p:cNvPr>
          <p:cNvSpPr txBox="1"/>
          <p:nvPr userDrawn="1"/>
        </p:nvSpPr>
        <p:spPr>
          <a:xfrm>
            <a:off x="311152" y="5300636"/>
            <a:ext cx="11564760" cy="1079783"/>
          </a:xfrm>
          <a:prstGeom prst="rect">
            <a:avLst/>
          </a:prstGeom>
        </p:spPr>
        <p:txBody>
          <a:bodyPr vert="horz" wrap="square" lIns="0" tIns="12700" rIns="0" bIns="0" rtlCol="0">
            <a:spAutoFit/>
          </a:bodyPr>
          <a:lstStyle/>
          <a:p>
            <a:pPr marL="12700" marR="5080">
              <a:lnSpc>
                <a:spcPct val="100000"/>
              </a:lnSpc>
              <a:spcBef>
                <a:spcPts val="100"/>
              </a:spcBef>
            </a:pPr>
            <a:r>
              <a:rPr lang="fr-FR" sz="600" dirty="0">
                <a:solidFill>
                  <a:schemeClr val="bg1"/>
                </a:solidFill>
                <a:latin typeface="Haffer" pitchFamily="2" charset="77"/>
                <a:cs typeface="Haffer" pitchFamily="2" charset="77"/>
              </a:rPr>
              <a:t>Ce document est publié par PIGUET GALLAND &amp; Cie SA. Il n’est pas destiné à la distribution aux personnes physiques ou morales relevant d’une juridiction dont les lois et/ou réglementations applicables leur interdisent l’accès à de telles informations du fait de leur nationalité ou de leur domicile. Les informations ou données présentées dans ce document ne doivent pas être considérées comme une offre, une sollicitation ou un conseil en investissement. Elles ne doivent pas non plus être considérées comme un conseil pour des questions économiques, juridiques ou fiscales. PIGUET GALLAND &amp; Cie SA ne saurait garantir l’exactitude, la fiabilité, l’actualité ou l’exhaustivité des données réunies dans cette publication, ni explicitement, ni implicitement. </a:t>
            </a:r>
          </a:p>
          <a:p>
            <a:pPr marL="12700" marR="5080">
              <a:lnSpc>
                <a:spcPct val="100000"/>
              </a:lnSpc>
              <a:spcBef>
                <a:spcPts val="100"/>
              </a:spcBef>
            </a:pPr>
            <a:r>
              <a:rPr lang="fr-FR" sz="600" dirty="0">
                <a:solidFill>
                  <a:schemeClr val="bg1"/>
                </a:solidFill>
                <a:latin typeface="Haffer" pitchFamily="2" charset="77"/>
                <a:cs typeface="Haffer" pitchFamily="2" charset="77"/>
              </a:rPr>
              <a:t>En outre, tout avis ou opinion y figurant est susceptible d’être modifié sans préavis. Les décisions d’investissement basées sur les informations contenues dans ce document relèvent de la seule responsabilité de l’investisseur. Avant de considérer une transaction d’achat dans des instruments de placement, chaque investisseur doit lire et étudier soigneusement les prospectus ou autres documents légaux y afférents, ainsi que la brochure de l’ASB relative aux risques particuliers dans le négoce de titres. Toute décision d’investissement doit également reposer sur l’expérience personnelle de l’investisseur et, le cas échéant, sur un conseil spécifique de spécialistes confirmés.</a:t>
            </a:r>
          </a:p>
          <a:p>
            <a:pPr marL="12700" marR="5080">
              <a:lnSpc>
                <a:spcPct val="100000"/>
              </a:lnSpc>
              <a:spcBef>
                <a:spcPts val="100"/>
              </a:spcBef>
            </a:pPr>
            <a:r>
              <a:rPr lang="fr-FR" sz="600" dirty="0">
                <a:solidFill>
                  <a:schemeClr val="bg1"/>
                </a:solidFill>
                <a:latin typeface="Haffer" pitchFamily="2" charset="77"/>
                <a:cs typeface="Haffer" pitchFamily="2" charset="77"/>
              </a:rPr>
              <a:t>Les performances passées publiées dans ce document ne sauraient préjuger ou constituer une garantie des résultats futurs. La valeur et les revenus tirés des titres ou des instruments financiers peuvent fluctuer à la hausse ou à la baisse. Il est possible que les investisseurs ne récupèrent pas la totalité du montant initialement investi; les pertes subies peuvent représenter la totalité du capital investi, voire le dépasser. Les données relatives à la performance n’incluent ni les commissions, ni les frais prélevés lors des souscriptions ou des rachats de parts. PIGUET GALLAND &amp; Cie SA décline expressément toute responsabilité provenant d’erreurs ou d’omissions dans cette présentation. La reproduction intégrale ou partielle du présent document sans l’accord préalable écrit de PIGUET GALLAND &amp; Cie SA est interdite.</a:t>
            </a: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p:txBody>
      </p:sp>
      <p:pic>
        <p:nvPicPr>
          <p:cNvPr id="32" name="Graphique 31">
            <a:extLst>
              <a:ext uri="{FF2B5EF4-FFF2-40B4-BE49-F238E27FC236}">
                <a16:creationId xmlns:a16="http://schemas.microsoft.com/office/drawing/2014/main" id="{84A0758B-9D22-F1F0-EEE7-8F446A147D1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83841" y="347387"/>
            <a:ext cx="1354459" cy="1250269"/>
          </a:xfrm>
          <a:prstGeom prst="rect">
            <a:avLst/>
          </a:prstGeom>
        </p:spPr>
      </p:pic>
      <p:pic>
        <p:nvPicPr>
          <p:cNvPr id="59" name="Graphique 58">
            <a:hlinkClick r:id="rId6"/>
            <a:extLst>
              <a:ext uri="{FF2B5EF4-FFF2-40B4-BE49-F238E27FC236}">
                <a16:creationId xmlns:a16="http://schemas.microsoft.com/office/drawing/2014/main" id="{3583D22E-02C3-1216-53DE-3C590E040CF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828142" y="4562903"/>
            <a:ext cx="238244" cy="238245"/>
          </a:xfrm>
          <a:prstGeom prst="rect">
            <a:avLst/>
          </a:prstGeom>
        </p:spPr>
      </p:pic>
      <p:sp>
        <p:nvSpPr>
          <p:cNvPr id="60" name="object 21">
            <a:extLst>
              <a:ext uri="{FF2B5EF4-FFF2-40B4-BE49-F238E27FC236}">
                <a16:creationId xmlns:a16="http://schemas.microsoft.com/office/drawing/2014/main" id="{8558C04D-558E-6FE5-8435-C58B08955223}"/>
              </a:ext>
            </a:extLst>
          </p:cNvPr>
          <p:cNvSpPr txBox="1"/>
          <p:nvPr userDrawn="1"/>
        </p:nvSpPr>
        <p:spPr>
          <a:xfrm>
            <a:off x="8205279" y="4606967"/>
            <a:ext cx="1154378" cy="182101"/>
          </a:xfrm>
          <a:prstGeom prst="rect">
            <a:avLst/>
          </a:prstGeom>
        </p:spPr>
        <p:txBody>
          <a:bodyPr vert="horz" wrap="square" lIns="0" tIns="12700" rIns="0" bIns="0" rtlCol="0">
            <a:spAutoFit/>
          </a:bodyPr>
          <a:lstStyle/>
          <a:p>
            <a:pPr marL="12700" algn="r">
              <a:lnSpc>
                <a:spcPct val="100000"/>
              </a:lnSpc>
              <a:spcBef>
                <a:spcPts val="100"/>
              </a:spcBef>
            </a:pPr>
            <a:r>
              <a:rPr sz="1100" b="1" u="none" spc="-10" dirty="0">
                <a:solidFill>
                  <a:srgbClr val="DBFC87"/>
                </a:solidFill>
                <a:latin typeface="Haffer" pitchFamily="2" charset="77"/>
                <a:cs typeface="Haffer" pitchFamily="2" charset="77"/>
                <a:hlinkClick r:id="rId9">
                  <a:extLst>
                    <a:ext uri="{A12FA001-AC4F-418D-AE19-62706E023703}">
                      <ahyp:hlinkClr xmlns:ahyp="http://schemas.microsoft.com/office/drawing/2018/hyperlinkcolor" val="tx"/>
                    </a:ext>
                  </a:extLst>
                </a:hlinkClick>
              </a:rPr>
              <a:t>piguetgalland.ch</a:t>
            </a:r>
            <a:endParaRPr sz="1100" b="1" u="none" dirty="0">
              <a:solidFill>
                <a:srgbClr val="DBFC87"/>
              </a:solidFill>
              <a:latin typeface="Haffer" pitchFamily="2" charset="77"/>
              <a:cs typeface="Haffer" pitchFamily="2" charset="77"/>
            </a:endParaRPr>
          </a:p>
        </p:txBody>
      </p:sp>
      <p:sp>
        <p:nvSpPr>
          <p:cNvPr id="61" name="Ellipse 60">
            <a:extLst>
              <a:ext uri="{FF2B5EF4-FFF2-40B4-BE49-F238E27FC236}">
                <a16:creationId xmlns:a16="http://schemas.microsoft.com/office/drawing/2014/main" id="{2EDDB411-5C32-B924-5CC4-D5DB5F3619B4}"/>
              </a:ext>
            </a:extLst>
          </p:cNvPr>
          <p:cNvSpPr/>
          <p:nvPr userDrawn="1"/>
        </p:nvSpPr>
        <p:spPr>
          <a:xfrm>
            <a:off x="10824175" y="4568856"/>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2" name="Graphique 61">
            <a:hlinkClick r:id="rId10"/>
            <a:extLst>
              <a:ext uri="{FF2B5EF4-FFF2-40B4-BE49-F238E27FC236}">
                <a16:creationId xmlns:a16="http://schemas.microsoft.com/office/drawing/2014/main" id="{046C63A4-C684-B456-4B7F-B7DE0BCA9F70}"/>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097984" y="4567163"/>
            <a:ext cx="238244" cy="238245"/>
          </a:xfrm>
          <a:prstGeom prst="rect">
            <a:avLst/>
          </a:prstGeom>
        </p:spPr>
      </p:pic>
      <p:sp>
        <p:nvSpPr>
          <p:cNvPr id="63" name="Ellipse 62">
            <a:extLst>
              <a:ext uri="{FF2B5EF4-FFF2-40B4-BE49-F238E27FC236}">
                <a16:creationId xmlns:a16="http://schemas.microsoft.com/office/drawing/2014/main" id="{F8109A0C-5088-9FE0-FF62-919821CF6955}"/>
              </a:ext>
            </a:extLst>
          </p:cNvPr>
          <p:cNvSpPr/>
          <p:nvPr userDrawn="1"/>
        </p:nvSpPr>
        <p:spPr>
          <a:xfrm>
            <a:off x="11097985" y="4567164"/>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4" name="Graphique 63">
            <a:hlinkClick r:id="rId13"/>
            <a:extLst>
              <a:ext uri="{FF2B5EF4-FFF2-40B4-BE49-F238E27FC236}">
                <a16:creationId xmlns:a16="http://schemas.microsoft.com/office/drawing/2014/main" id="{8E6BC18B-7ADF-AE9C-8A45-15CD1CBE914F}"/>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1367826" y="4567162"/>
            <a:ext cx="238244" cy="238245"/>
          </a:xfrm>
          <a:prstGeom prst="rect">
            <a:avLst/>
          </a:prstGeom>
        </p:spPr>
      </p:pic>
      <p:sp>
        <p:nvSpPr>
          <p:cNvPr id="65" name="Ellipse 64">
            <a:extLst>
              <a:ext uri="{FF2B5EF4-FFF2-40B4-BE49-F238E27FC236}">
                <a16:creationId xmlns:a16="http://schemas.microsoft.com/office/drawing/2014/main" id="{AA4881CC-3AF2-AFE3-E4BC-4FE1E8953C44}"/>
              </a:ext>
            </a:extLst>
          </p:cNvPr>
          <p:cNvSpPr/>
          <p:nvPr userDrawn="1"/>
        </p:nvSpPr>
        <p:spPr>
          <a:xfrm>
            <a:off x="11367826"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6" name="Graphique 65">
            <a:hlinkClick r:id="rId16"/>
            <a:extLst>
              <a:ext uri="{FF2B5EF4-FFF2-40B4-BE49-F238E27FC236}">
                <a16:creationId xmlns:a16="http://schemas.microsoft.com/office/drawing/2014/main" id="{3BBB4E31-7D93-83AD-8BB0-C68590321567}"/>
              </a:ext>
            </a:extLst>
          </p:cNvPr>
          <p:cNvPicPr>
            <a:picLocks noChangeAspect="1"/>
          </p:cNvPicPr>
          <p:nvPr userDrawn="1"/>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663285" y="4588520"/>
            <a:ext cx="187009" cy="187009"/>
          </a:xfrm>
          <a:prstGeom prst="rect">
            <a:avLst/>
          </a:prstGeom>
        </p:spPr>
      </p:pic>
      <p:sp>
        <p:nvSpPr>
          <p:cNvPr id="67" name="Ellipse 66">
            <a:extLst>
              <a:ext uri="{FF2B5EF4-FFF2-40B4-BE49-F238E27FC236}">
                <a16:creationId xmlns:a16="http://schemas.microsoft.com/office/drawing/2014/main" id="{AA7C4830-61FC-B184-85C1-7E11C45470B7}"/>
              </a:ext>
            </a:extLst>
          </p:cNvPr>
          <p:cNvSpPr/>
          <p:nvPr userDrawn="1"/>
        </p:nvSpPr>
        <p:spPr>
          <a:xfrm>
            <a:off x="11637668"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68" name="Groupe 67">
            <a:extLst>
              <a:ext uri="{FF2B5EF4-FFF2-40B4-BE49-F238E27FC236}">
                <a16:creationId xmlns:a16="http://schemas.microsoft.com/office/drawing/2014/main" id="{1382463E-80F4-EDF7-593B-280A5AE96851}"/>
              </a:ext>
            </a:extLst>
          </p:cNvPr>
          <p:cNvGrpSpPr/>
          <p:nvPr userDrawn="1"/>
        </p:nvGrpSpPr>
        <p:grpSpPr>
          <a:xfrm>
            <a:off x="10530629" y="4577920"/>
            <a:ext cx="238244" cy="238245"/>
            <a:chOff x="8584600" y="5252945"/>
            <a:chExt cx="294526" cy="294527"/>
          </a:xfrm>
        </p:grpSpPr>
        <p:sp>
          <p:nvSpPr>
            <p:cNvPr id="69" name="Ellipse 68">
              <a:extLst>
                <a:ext uri="{FF2B5EF4-FFF2-40B4-BE49-F238E27FC236}">
                  <a16:creationId xmlns:a16="http://schemas.microsoft.com/office/drawing/2014/main" id="{0998B0AE-A0FD-0D7E-B17B-B0147E574CDC}"/>
                </a:ext>
              </a:extLst>
            </p:cNvPr>
            <p:cNvSpPr/>
            <p:nvPr/>
          </p:nvSpPr>
          <p:spPr>
            <a:xfrm>
              <a:off x="8584600" y="5252945"/>
              <a:ext cx="294526" cy="294527"/>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0" name="Graphique 69">
              <a:hlinkClick r:id="rId19"/>
              <a:extLst>
                <a:ext uri="{FF2B5EF4-FFF2-40B4-BE49-F238E27FC236}">
                  <a16:creationId xmlns:a16="http://schemas.microsoft.com/office/drawing/2014/main" id="{1BC31737-E078-44A9-F95C-08D1AA40765A}"/>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8588112" y="5262651"/>
              <a:ext cx="287500" cy="282743"/>
            </a:xfrm>
            <a:prstGeom prst="rect">
              <a:avLst/>
            </a:prstGeom>
          </p:spPr>
        </p:pic>
      </p:grpSp>
    </p:spTree>
    <p:extLst>
      <p:ext uri="{BB962C8B-B14F-4D97-AF65-F5344CB8AC3E}">
        <p14:creationId xmlns:p14="http://schemas.microsoft.com/office/powerpoint/2010/main" val="86763810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7499" userDrawn="1">
          <p15:clr>
            <a:srgbClr val="FBAE40"/>
          </p15:clr>
        </p15:guide>
        <p15:guide id="3" pos="19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5_Diapositive de titre">
    <p:bg>
      <p:bgPr>
        <a:solidFill>
          <a:schemeClr val="accent2"/>
        </a:solid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5AF20BCF-50A7-FA44-F674-1768C83BD6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 y="-195245"/>
            <a:ext cx="12250687" cy="6888691"/>
          </a:xfrm>
          <a:prstGeom prst="rect">
            <a:avLst/>
          </a:prstGeom>
        </p:spPr>
      </p:pic>
      <p:sp>
        <p:nvSpPr>
          <p:cNvPr id="3" name="object 3">
            <a:extLst>
              <a:ext uri="{FF2B5EF4-FFF2-40B4-BE49-F238E27FC236}">
                <a16:creationId xmlns:a16="http://schemas.microsoft.com/office/drawing/2014/main" id="{F71D1A52-352E-E814-60CD-D4D613712CD7}"/>
              </a:ext>
            </a:extLst>
          </p:cNvPr>
          <p:cNvSpPr txBox="1">
            <a:spLocks/>
          </p:cNvSpPr>
          <p:nvPr userDrawn="1"/>
        </p:nvSpPr>
        <p:spPr>
          <a:xfrm>
            <a:off x="7128934" y="1961247"/>
            <a:ext cx="4558005" cy="443711"/>
          </a:xfrm>
          <a:prstGeom prst="rect">
            <a:avLst/>
          </a:prstGeom>
        </p:spPr>
        <p:txBody>
          <a:bodyPr vert="horz" wrap="square" lIns="0" tIns="12700" rIns="0" bIns="0" rtlCol="0" anchor="b" anchorCtr="0">
            <a:spAutoFit/>
          </a:bodyPr>
          <a:lstStyle>
            <a:lvl1pPr algn="ctr" defTabSz="914400" rtl="0" eaLnBrk="1" latinLnBrk="0" hangingPunct="1">
              <a:lnSpc>
                <a:spcPct val="90000"/>
              </a:lnSpc>
              <a:spcBef>
                <a:spcPct val="0"/>
              </a:spcBef>
              <a:buNone/>
              <a:defRPr sz="6000" kern="1200">
                <a:solidFill>
                  <a:srgbClr val="65696F"/>
                </a:solidFill>
                <a:latin typeface="Suisse Neue Light" panose="02000304060000000000" pitchFamily="2" charset="77"/>
                <a:ea typeface="+mj-ea"/>
                <a:cs typeface="+mj-cs"/>
              </a:defRPr>
            </a:lvl1pPr>
          </a:lstStyle>
          <a:p>
            <a:pPr marL="12700" algn="r">
              <a:lnSpc>
                <a:spcPct val="100000"/>
              </a:lnSpc>
              <a:spcBef>
                <a:spcPts val="100"/>
              </a:spcBef>
            </a:pPr>
            <a:r>
              <a:rPr lang="fr-FR" sz="2800" b="1" dirty="0">
                <a:solidFill>
                  <a:srgbClr val="15292F"/>
                </a:solidFill>
                <a:latin typeface="Haffer" pitchFamily="2" charset="77"/>
                <a:cs typeface="Haffer" pitchFamily="2" charset="77"/>
              </a:rPr>
              <a:t>At </a:t>
            </a:r>
            <a:r>
              <a:rPr lang="fr-FR" sz="2800" b="1" dirty="0" err="1">
                <a:solidFill>
                  <a:srgbClr val="15292F"/>
                </a:solidFill>
                <a:latin typeface="Haffer" pitchFamily="2" charset="77"/>
                <a:cs typeface="Haffer" pitchFamily="2" charset="77"/>
              </a:rPr>
              <a:t>your</a:t>
            </a:r>
            <a:r>
              <a:rPr lang="fr-FR" sz="2800" b="1" dirty="0">
                <a:solidFill>
                  <a:srgbClr val="15292F"/>
                </a:solidFill>
                <a:latin typeface="Haffer" pitchFamily="2" charset="77"/>
                <a:cs typeface="Haffer" pitchFamily="2" charset="77"/>
              </a:rPr>
              <a:t> service.</a:t>
            </a:r>
          </a:p>
        </p:txBody>
      </p:sp>
      <p:grpSp>
        <p:nvGrpSpPr>
          <p:cNvPr id="4" name="Groupe 3">
            <a:extLst>
              <a:ext uri="{FF2B5EF4-FFF2-40B4-BE49-F238E27FC236}">
                <a16:creationId xmlns:a16="http://schemas.microsoft.com/office/drawing/2014/main" id="{5EB99347-AC44-D38C-EB68-9367A76AB0D5}"/>
              </a:ext>
            </a:extLst>
          </p:cNvPr>
          <p:cNvGrpSpPr/>
          <p:nvPr userDrawn="1"/>
        </p:nvGrpSpPr>
        <p:grpSpPr>
          <a:xfrm>
            <a:off x="694267" y="2183154"/>
            <a:ext cx="2183521" cy="2595310"/>
            <a:chOff x="1030208" y="2564413"/>
            <a:chExt cx="1637641" cy="2595310"/>
          </a:xfrm>
        </p:grpSpPr>
        <p:sp>
          <p:nvSpPr>
            <p:cNvPr id="5" name="object 5">
              <a:extLst>
                <a:ext uri="{FF2B5EF4-FFF2-40B4-BE49-F238E27FC236}">
                  <a16:creationId xmlns:a16="http://schemas.microsoft.com/office/drawing/2014/main" id="{FC31C1A5-D473-8175-0B56-AE87E013DA40}"/>
                </a:ext>
              </a:extLst>
            </p:cNvPr>
            <p:cNvSpPr txBox="1"/>
            <p:nvPr/>
          </p:nvSpPr>
          <p:spPr>
            <a:xfrm>
              <a:off x="1030208" y="2564413"/>
              <a:ext cx="1196975" cy="612140"/>
            </a:xfrm>
            <a:prstGeom prst="rect">
              <a:avLst/>
            </a:prstGeom>
          </p:spPr>
          <p:txBody>
            <a:bodyPr vert="horz" wrap="square" lIns="0" tIns="12700" rIns="0" bIns="0" rtlCol="0">
              <a:spAutoFit/>
            </a:bodyPr>
            <a:lstStyle/>
            <a:p>
              <a:pPr marL="12700">
                <a:lnSpc>
                  <a:spcPts val="1410"/>
                </a:lnSpc>
                <a:spcBef>
                  <a:spcPts val="100"/>
                </a:spcBef>
              </a:pPr>
              <a:r>
                <a:rPr sz="1200" b="1" spc="-10" dirty="0">
                  <a:latin typeface="Haffer" pitchFamily="2" charset="77"/>
                  <a:cs typeface="Haffer" pitchFamily="2" charset="77"/>
                </a:rPr>
                <a:t>Gen</a:t>
              </a:r>
              <a:r>
                <a:rPr lang="fr-FR" sz="1200" b="1" spc="-10" dirty="0">
                  <a:latin typeface="Haffer" pitchFamily="2" charset="77"/>
                  <a:cs typeface="Haffer" pitchFamily="2" charset="77"/>
                </a:rPr>
                <a:t>e</a:t>
              </a:r>
              <a:r>
                <a:rPr sz="1200" b="1" spc="-10" dirty="0">
                  <a:latin typeface="Haffer" pitchFamily="2" charset="77"/>
                  <a:cs typeface="Haffer" pitchFamily="2" charset="77"/>
                </a:rPr>
                <a:t>v</a:t>
              </a:r>
              <a:r>
                <a:rPr lang="fr-FR" sz="1200" b="1" spc="-10" dirty="0">
                  <a:latin typeface="Haffer" pitchFamily="2" charset="77"/>
                  <a:cs typeface="Haffer" pitchFamily="2" charset="77"/>
                </a:rPr>
                <a:t>a</a:t>
              </a:r>
              <a:endParaRPr sz="1200" b="1" dirty="0">
                <a:latin typeface="Haffer" pitchFamily="2" charset="77"/>
                <a:cs typeface="Haffer" pitchFamily="2" charset="77"/>
              </a:endParaRPr>
            </a:p>
            <a:p>
              <a:pPr marL="12700">
                <a:lnSpc>
                  <a:spcPts val="1050"/>
                </a:lnSpc>
              </a:pPr>
              <a:r>
                <a:rPr sz="900" dirty="0">
                  <a:latin typeface="Haffer" pitchFamily="2" charset="77"/>
                  <a:cs typeface="Haffer" pitchFamily="2" charset="77"/>
                </a:rPr>
                <a:t>Avenue </a:t>
              </a:r>
              <a:r>
                <a:rPr sz="900" spc="-10" dirty="0" err="1">
                  <a:latin typeface="Haffer" pitchFamily="2" charset="77"/>
                  <a:cs typeface="Haffer" pitchFamily="2" charset="77"/>
                </a:rPr>
                <a:t>Peschier</a:t>
              </a:r>
              <a:r>
                <a:rPr sz="900" dirty="0">
                  <a:latin typeface="Haffer" pitchFamily="2" charset="77"/>
                  <a:cs typeface="Haffer" pitchFamily="2" charset="77"/>
                </a:rPr>
                <a:t> </a:t>
              </a:r>
              <a:r>
                <a:rPr sz="900" spc="-25" dirty="0">
                  <a:latin typeface="Haffer" pitchFamily="2" charset="77"/>
                  <a:cs typeface="Haffer" pitchFamily="2" charset="77"/>
                </a:rPr>
                <a:t>41</a:t>
              </a:r>
              <a:endParaRPr sz="900" dirty="0">
                <a:latin typeface="Haffer" pitchFamily="2" charset="77"/>
                <a:cs typeface="Haffer" pitchFamily="2" charset="77"/>
              </a:endParaRPr>
            </a:p>
            <a:p>
              <a:pPr marL="12700">
                <a:lnSpc>
                  <a:spcPct val="100000"/>
                </a:lnSpc>
              </a:pPr>
              <a:r>
                <a:rPr sz="900" dirty="0">
                  <a:latin typeface="Haffer" pitchFamily="2" charset="77"/>
                  <a:cs typeface="Haffer" pitchFamily="2" charset="77"/>
                </a:rPr>
                <a:t>12</a:t>
              </a:r>
              <a:r>
                <a:rPr lang="fr-CH" sz="900" dirty="0">
                  <a:latin typeface="Haffer" pitchFamily="2" charset="77"/>
                  <a:cs typeface="Haffer" pitchFamily="2" charset="77"/>
                </a:rPr>
                <a:t>06</a:t>
              </a:r>
              <a:r>
                <a:rPr sz="900" dirty="0">
                  <a:latin typeface="Haffer" pitchFamily="2" charset="77"/>
                  <a:cs typeface="Haffer" pitchFamily="2" charset="77"/>
                </a:rPr>
                <a:t> Gen</a:t>
              </a:r>
              <a:r>
                <a:rPr lang="fr-CH" sz="900" dirty="0" err="1">
                  <a:latin typeface="Haffer" pitchFamily="2" charset="77"/>
                  <a:cs typeface="Haffer" pitchFamily="2" charset="77"/>
                </a:rPr>
                <a:t>ève</a:t>
              </a:r>
              <a:endParaRPr sz="900" dirty="0">
                <a:latin typeface="Haffer" pitchFamily="2" charset="77"/>
                <a:cs typeface="Haffer" pitchFamily="2" charset="77"/>
              </a:endParaRPr>
            </a:p>
            <a:p>
              <a:pPr marL="12700">
                <a:lnSpc>
                  <a:spcPct val="100000"/>
                </a:lnSpc>
              </a:pPr>
              <a:r>
                <a:rPr sz="900" b="1" dirty="0">
                  <a:latin typeface="Haffer" pitchFamily="2" charset="77"/>
                  <a:cs typeface="Haffer" pitchFamily="2" charset="77"/>
                </a:rPr>
                <a:t>T</a:t>
              </a:r>
              <a:r>
                <a:rPr sz="900" spc="65" dirty="0">
                  <a:latin typeface="Haffer" pitchFamily="2" charset="77"/>
                  <a:cs typeface="Haffer" pitchFamily="2" charset="77"/>
                </a:rPr>
                <a:t> </a:t>
              </a:r>
              <a:r>
                <a:rPr sz="900" dirty="0">
                  <a:latin typeface="Haffer" pitchFamily="2" charset="77"/>
                  <a:cs typeface="Haffer" pitchFamily="2" charset="77"/>
                </a:rPr>
                <a:t>+41 (0)58 310 40 </a:t>
              </a:r>
              <a:r>
                <a:rPr sz="900" spc="-25" dirty="0">
                  <a:latin typeface="Haffer" pitchFamily="2" charset="77"/>
                  <a:cs typeface="Haffer" pitchFamily="2" charset="77"/>
                </a:rPr>
                <a:t>00</a:t>
              </a:r>
              <a:endParaRPr sz="900" dirty="0">
                <a:latin typeface="Haffer" pitchFamily="2" charset="77"/>
                <a:cs typeface="Haffer" pitchFamily="2" charset="77"/>
              </a:endParaRPr>
            </a:p>
          </p:txBody>
        </p:sp>
        <p:sp>
          <p:nvSpPr>
            <p:cNvPr id="6" name="object 6">
              <a:extLst>
                <a:ext uri="{FF2B5EF4-FFF2-40B4-BE49-F238E27FC236}">
                  <a16:creationId xmlns:a16="http://schemas.microsoft.com/office/drawing/2014/main" id="{F0D0BCFD-7A22-5922-EB85-76987614B9D9}"/>
                </a:ext>
              </a:extLst>
            </p:cNvPr>
            <p:cNvSpPr txBox="1"/>
            <p:nvPr/>
          </p:nvSpPr>
          <p:spPr>
            <a:xfrm>
              <a:off x="1030208" y="3584766"/>
              <a:ext cx="1637641" cy="610424"/>
            </a:xfrm>
            <a:prstGeom prst="rect">
              <a:avLst/>
            </a:prstGeom>
          </p:spPr>
          <p:txBody>
            <a:bodyPr vert="horz" wrap="square" lIns="0" tIns="12700" rIns="0" bIns="0" rtlCol="0">
              <a:spAutoFit/>
            </a:bodyPr>
            <a:lstStyle/>
            <a:p>
              <a:pPr marL="12700">
                <a:lnSpc>
                  <a:spcPts val="1410"/>
                </a:lnSpc>
                <a:spcBef>
                  <a:spcPts val="100"/>
                </a:spcBef>
              </a:pPr>
              <a:r>
                <a:rPr sz="1200" b="1" dirty="0">
                  <a:latin typeface="Haffer" pitchFamily="2" charset="77"/>
                  <a:cs typeface="Haffer" pitchFamily="2" charset="77"/>
                </a:rPr>
                <a:t>La</a:t>
              </a:r>
              <a:r>
                <a:rPr sz="1200" b="1" spc="20" dirty="0">
                  <a:latin typeface="Haffer" pitchFamily="2" charset="77"/>
                  <a:cs typeface="Haffer" pitchFamily="2" charset="77"/>
                </a:rPr>
                <a:t> </a:t>
              </a:r>
              <a:r>
                <a:rPr sz="1200" b="1" spc="-10" dirty="0" err="1">
                  <a:latin typeface="Haffer" pitchFamily="2" charset="77"/>
                  <a:cs typeface="Haffer" pitchFamily="2" charset="77"/>
                </a:rPr>
                <a:t>Chaux</a:t>
              </a:r>
              <a:r>
                <a:rPr sz="1200" b="1" spc="-10" dirty="0">
                  <a:latin typeface="Haffer" pitchFamily="2" charset="77"/>
                  <a:cs typeface="Haffer" pitchFamily="2" charset="77"/>
                </a:rPr>
                <a:t>-</a:t>
              </a:r>
              <a:r>
                <a:rPr sz="1200" b="1" dirty="0">
                  <a:latin typeface="Haffer" pitchFamily="2" charset="77"/>
                  <a:cs typeface="Haffer" pitchFamily="2" charset="77"/>
                </a:rPr>
                <a:t>de-</a:t>
              </a:r>
              <a:r>
                <a:rPr sz="1200" b="1" spc="-10" dirty="0">
                  <a:latin typeface="Haffer" pitchFamily="2" charset="77"/>
                  <a:cs typeface="Haffer" pitchFamily="2" charset="77"/>
                </a:rPr>
                <a:t>Fonds</a:t>
              </a:r>
              <a:endParaRPr sz="1200" b="1" dirty="0">
                <a:latin typeface="Haffer" pitchFamily="2" charset="77"/>
                <a:cs typeface="Haffer" pitchFamily="2" charset="77"/>
              </a:endParaRPr>
            </a:p>
            <a:p>
              <a:pPr marL="12700">
                <a:lnSpc>
                  <a:spcPts val="1050"/>
                </a:lnSpc>
              </a:pPr>
              <a:r>
                <a:rPr sz="900" dirty="0">
                  <a:latin typeface="Haffer" pitchFamily="2" charset="77"/>
                  <a:cs typeface="Haffer" pitchFamily="2" charset="77"/>
                </a:rPr>
                <a:t>Rue</a:t>
              </a:r>
              <a:r>
                <a:rPr sz="900" spc="-20" dirty="0">
                  <a:latin typeface="Haffer" pitchFamily="2" charset="77"/>
                  <a:cs typeface="Haffer" pitchFamily="2" charset="77"/>
                </a:rPr>
                <a:t> </a:t>
              </a:r>
              <a:r>
                <a:rPr sz="900" dirty="0" err="1">
                  <a:latin typeface="Haffer" pitchFamily="2" charset="77"/>
                  <a:cs typeface="Haffer" pitchFamily="2" charset="77"/>
                </a:rPr>
                <a:t>Jaquet-Droz</a:t>
              </a:r>
              <a:r>
                <a:rPr sz="900" spc="-20" dirty="0">
                  <a:latin typeface="Haffer" pitchFamily="2" charset="77"/>
                  <a:cs typeface="Haffer" pitchFamily="2" charset="77"/>
                </a:rPr>
                <a:t> </a:t>
              </a:r>
              <a:r>
                <a:rPr sz="900" spc="-25" dirty="0">
                  <a:latin typeface="Haffer" pitchFamily="2" charset="77"/>
                  <a:cs typeface="Haffer" pitchFamily="2" charset="77"/>
                </a:rPr>
                <a:t>43</a:t>
              </a:r>
              <a:endParaRPr sz="900" dirty="0">
                <a:latin typeface="Haffer" pitchFamily="2" charset="77"/>
                <a:cs typeface="Haffer" pitchFamily="2" charset="77"/>
              </a:endParaRPr>
            </a:p>
            <a:p>
              <a:pPr marL="12700">
                <a:lnSpc>
                  <a:spcPct val="100000"/>
                </a:lnSpc>
              </a:pPr>
              <a:r>
                <a:rPr sz="900" dirty="0">
                  <a:latin typeface="Haffer" pitchFamily="2" charset="77"/>
                  <a:cs typeface="Haffer" pitchFamily="2" charset="77"/>
                </a:rPr>
                <a:t>2300 La</a:t>
              </a:r>
              <a:r>
                <a:rPr sz="900" spc="10" dirty="0">
                  <a:latin typeface="Haffer" pitchFamily="2" charset="77"/>
                  <a:cs typeface="Haffer" pitchFamily="2" charset="77"/>
                </a:rPr>
                <a:t> </a:t>
              </a:r>
              <a:r>
                <a:rPr sz="900" spc="-10" dirty="0" err="1">
                  <a:latin typeface="Haffer" pitchFamily="2" charset="77"/>
                  <a:cs typeface="Haffer" pitchFamily="2" charset="77"/>
                </a:rPr>
                <a:t>Chaux</a:t>
              </a:r>
              <a:r>
                <a:rPr sz="900" spc="-10" dirty="0">
                  <a:latin typeface="Haffer" pitchFamily="2" charset="77"/>
                  <a:cs typeface="Haffer" pitchFamily="2" charset="77"/>
                </a:rPr>
                <a:t>-</a:t>
              </a:r>
              <a:r>
                <a:rPr sz="900" dirty="0">
                  <a:latin typeface="Haffer" pitchFamily="2" charset="77"/>
                  <a:cs typeface="Haffer" pitchFamily="2" charset="77"/>
                </a:rPr>
                <a:t>de-</a:t>
              </a:r>
              <a:r>
                <a:rPr sz="900" spc="-10" dirty="0">
                  <a:latin typeface="Haffer" pitchFamily="2" charset="77"/>
                  <a:cs typeface="Haffer" pitchFamily="2" charset="77"/>
                </a:rPr>
                <a:t>Fonds</a:t>
              </a:r>
              <a:endParaRPr sz="900" dirty="0">
                <a:latin typeface="Haffer" pitchFamily="2" charset="77"/>
                <a:cs typeface="Haffer" pitchFamily="2" charset="77"/>
              </a:endParaRPr>
            </a:p>
            <a:p>
              <a:pPr marL="12700">
                <a:lnSpc>
                  <a:spcPct val="100000"/>
                </a:lnSpc>
              </a:pPr>
              <a:r>
                <a:rPr sz="900" b="1" dirty="0">
                  <a:latin typeface="Haffer" pitchFamily="2" charset="77"/>
                  <a:cs typeface="Haffer" pitchFamily="2" charset="77"/>
                </a:rPr>
                <a:t>T</a:t>
              </a:r>
              <a:r>
                <a:rPr sz="900" spc="65" dirty="0">
                  <a:latin typeface="Haffer" pitchFamily="2" charset="77"/>
                  <a:cs typeface="Haffer" pitchFamily="2" charset="77"/>
                </a:rPr>
                <a:t> </a:t>
              </a:r>
              <a:r>
                <a:rPr sz="900" dirty="0">
                  <a:latin typeface="Haffer" pitchFamily="2" charset="77"/>
                  <a:cs typeface="Haffer" pitchFamily="2" charset="77"/>
                </a:rPr>
                <a:t>+41 (0)58 310 45 </a:t>
              </a:r>
              <a:r>
                <a:rPr sz="900" spc="-25" dirty="0">
                  <a:latin typeface="Haffer" pitchFamily="2" charset="77"/>
                  <a:cs typeface="Haffer" pitchFamily="2" charset="77"/>
                </a:rPr>
                <a:t>80</a:t>
              </a:r>
              <a:endParaRPr sz="900" dirty="0">
                <a:latin typeface="Haffer" pitchFamily="2" charset="77"/>
                <a:cs typeface="Haffer" pitchFamily="2" charset="77"/>
              </a:endParaRPr>
            </a:p>
          </p:txBody>
        </p:sp>
        <p:cxnSp>
          <p:nvCxnSpPr>
            <p:cNvPr id="7" name="Connecteur droit 6">
              <a:extLst>
                <a:ext uri="{FF2B5EF4-FFF2-40B4-BE49-F238E27FC236}">
                  <a16:creationId xmlns:a16="http://schemas.microsoft.com/office/drawing/2014/main" id="{394FB53A-B45B-4799-62D2-FA86422C50DB}"/>
                </a:ext>
              </a:extLst>
            </p:cNvPr>
            <p:cNvCxnSpPr>
              <a:cxnSpLocks/>
            </p:cNvCxnSpPr>
            <p:nvPr/>
          </p:nvCxnSpPr>
          <p:spPr>
            <a:xfrm>
              <a:off x="1030208" y="3388833"/>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bject 7">
              <a:extLst>
                <a:ext uri="{FF2B5EF4-FFF2-40B4-BE49-F238E27FC236}">
                  <a16:creationId xmlns:a16="http://schemas.microsoft.com/office/drawing/2014/main" id="{B71FA866-A426-927E-7F54-A1684F71AC13}"/>
                </a:ext>
              </a:extLst>
            </p:cNvPr>
            <p:cNvSpPr txBox="1"/>
            <p:nvPr/>
          </p:nvSpPr>
          <p:spPr>
            <a:xfrm>
              <a:off x="1030208" y="4556994"/>
              <a:ext cx="1324734" cy="602729"/>
            </a:xfrm>
            <a:prstGeom prst="rect">
              <a:avLst/>
            </a:prstGeom>
          </p:spPr>
          <p:txBody>
            <a:bodyPr vert="horz" wrap="square" lIns="0" tIns="12700" rIns="0" bIns="0" rtlCol="0">
              <a:spAutoFit/>
            </a:bodyPr>
            <a:lstStyle/>
            <a:p>
              <a:pPr marL="12700">
                <a:lnSpc>
                  <a:spcPts val="1410"/>
                </a:lnSpc>
                <a:spcBef>
                  <a:spcPts val="100"/>
                </a:spcBef>
              </a:pPr>
              <a:r>
                <a:rPr sz="1200" b="1" spc="-10" dirty="0">
                  <a:latin typeface="Haffer" pitchFamily="2" charset="77"/>
                  <a:cs typeface="Haffer" pitchFamily="2" charset="77"/>
                </a:rPr>
                <a:t>Lausanne</a:t>
              </a:r>
              <a:endParaRPr sz="1200" b="1" dirty="0">
                <a:latin typeface="Haffer" pitchFamily="2" charset="77"/>
                <a:cs typeface="Haffer" pitchFamily="2" charset="77"/>
              </a:endParaRPr>
            </a:p>
            <a:p>
              <a:pPr marL="12700" marR="173990">
                <a:lnSpc>
                  <a:spcPts val="1080"/>
                </a:lnSpc>
                <a:spcBef>
                  <a:spcPts val="5"/>
                </a:spcBef>
              </a:pPr>
              <a:r>
                <a:rPr sz="900" dirty="0">
                  <a:latin typeface="Haffer" pitchFamily="2" charset="77"/>
                  <a:cs typeface="Haffer" pitchFamily="2" charset="77"/>
                </a:rPr>
                <a:t>Avenue</a:t>
              </a:r>
              <a:r>
                <a:rPr sz="900" spc="-20" dirty="0">
                  <a:latin typeface="Haffer" pitchFamily="2" charset="77"/>
                  <a:cs typeface="Haffer" pitchFamily="2" charset="77"/>
                </a:rPr>
                <a:t> </a:t>
              </a:r>
              <a:r>
                <a:rPr sz="900" dirty="0">
                  <a:latin typeface="Haffer" pitchFamily="2" charset="77"/>
                  <a:cs typeface="Haffer" pitchFamily="2" charset="77"/>
                </a:rPr>
                <a:t>du</a:t>
              </a:r>
              <a:r>
                <a:rPr sz="900" spc="-20" dirty="0">
                  <a:latin typeface="Haffer" pitchFamily="2" charset="77"/>
                  <a:cs typeface="Haffer" pitchFamily="2" charset="77"/>
                </a:rPr>
                <a:t> </a:t>
              </a:r>
              <a:r>
                <a:rPr sz="900" dirty="0">
                  <a:latin typeface="Haffer" pitchFamily="2" charset="77"/>
                  <a:cs typeface="Haffer" pitchFamily="2" charset="77"/>
                </a:rPr>
                <a:t>Théâtre</a:t>
              </a:r>
              <a:r>
                <a:rPr sz="900" spc="-20" dirty="0">
                  <a:latin typeface="Haffer" pitchFamily="2" charset="77"/>
                  <a:cs typeface="Haffer" pitchFamily="2" charset="77"/>
                </a:rPr>
                <a:t> </a:t>
              </a:r>
              <a:r>
                <a:rPr sz="900" spc="-50" dirty="0">
                  <a:latin typeface="Haffer" pitchFamily="2" charset="77"/>
                  <a:cs typeface="Haffer" pitchFamily="2" charset="77"/>
                </a:rPr>
                <a:t>8</a:t>
              </a:r>
              <a:r>
                <a:rPr sz="900" dirty="0">
                  <a:latin typeface="Haffer" pitchFamily="2" charset="77"/>
                  <a:cs typeface="Haffer" pitchFamily="2" charset="77"/>
                </a:rPr>
                <a:t> </a:t>
              </a:r>
              <a:endParaRPr lang="fr-FR" sz="900" dirty="0">
                <a:latin typeface="Haffer" pitchFamily="2" charset="77"/>
                <a:cs typeface="Haffer" pitchFamily="2" charset="77"/>
              </a:endParaRPr>
            </a:p>
            <a:p>
              <a:pPr marL="12700" marR="173990">
                <a:lnSpc>
                  <a:spcPts val="1080"/>
                </a:lnSpc>
                <a:spcBef>
                  <a:spcPts val="5"/>
                </a:spcBef>
              </a:pPr>
              <a:r>
                <a:rPr sz="900" dirty="0">
                  <a:latin typeface="Haffer" pitchFamily="2" charset="77"/>
                  <a:cs typeface="Haffer" pitchFamily="2" charset="77"/>
                </a:rPr>
                <a:t>100</a:t>
              </a:r>
              <a:r>
                <a:rPr lang="fr-FR" sz="900" dirty="0">
                  <a:latin typeface="Haffer" pitchFamily="2" charset="77"/>
                  <a:cs typeface="Haffer" pitchFamily="2" charset="77"/>
                </a:rPr>
                <a:t>5</a:t>
              </a:r>
              <a:r>
                <a:rPr sz="900" dirty="0">
                  <a:latin typeface="Haffer" pitchFamily="2" charset="77"/>
                  <a:cs typeface="Haffer" pitchFamily="2" charset="77"/>
                </a:rPr>
                <a:t> </a:t>
              </a:r>
              <a:r>
                <a:rPr sz="900" spc="-10" dirty="0">
                  <a:latin typeface="Haffer" pitchFamily="2" charset="77"/>
                  <a:cs typeface="Haffer" pitchFamily="2" charset="77"/>
                </a:rPr>
                <a:t>Lausanne</a:t>
              </a:r>
              <a:endParaRPr sz="900" dirty="0">
                <a:latin typeface="Haffer" pitchFamily="2" charset="77"/>
                <a:cs typeface="Haffer" pitchFamily="2" charset="77"/>
              </a:endParaRPr>
            </a:p>
            <a:p>
              <a:pPr marL="12700">
                <a:lnSpc>
                  <a:spcPts val="1045"/>
                </a:lnSpc>
              </a:pPr>
              <a:r>
                <a:rPr sz="900" b="1" dirty="0">
                  <a:latin typeface="Haffer" pitchFamily="2" charset="77"/>
                  <a:cs typeface="Haffer" pitchFamily="2" charset="77"/>
                </a:rPr>
                <a:t>T</a:t>
              </a:r>
              <a:r>
                <a:rPr sz="900" spc="-25" dirty="0">
                  <a:latin typeface="Haffer" pitchFamily="2" charset="77"/>
                  <a:cs typeface="Haffer" pitchFamily="2" charset="77"/>
                </a:rPr>
                <a:t> </a:t>
              </a:r>
              <a:r>
                <a:rPr sz="900" dirty="0">
                  <a:latin typeface="Haffer" pitchFamily="2" charset="77"/>
                  <a:cs typeface="Haffer" pitchFamily="2" charset="77"/>
                </a:rPr>
                <a:t>+41 (0)58 310 49 </a:t>
              </a:r>
              <a:r>
                <a:rPr sz="900" spc="-25" dirty="0">
                  <a:latin typeface="Haffer" pitchFamily="2" charset="77"/>
                  <a:cs typeface="Haffer" pitchFamily="2" charset="77"/>
                </a:rPr>
                <a:t>29</a:t>
              </a:r>
              <a:endParaRPr sz="900" dirty="0">
                <a:latin typeface="Haffer" pitchFamily="2" charset="77"/>
                <a:cs typeface="Haffer" pitchFamily="2" charset="77"/>
              </a:endParaRPr>
            </a:p>
          </p:txBody>
        </p:sp>
        <p:cxnSp>
          <p:nvCxnSpPr>
            <p:cNvPr id="10" name="Connecteur droit 9">
              <a:extLst>
                <a:ext uri="{FF2B5EF4-FFF2-40B4-BE49-F238E27FC236}">
                  <a16:creationId xmlns:a16="http://schemas.microsoft.com/office/drawing/2014/main" id="{306B5705-5F30-AEA7-F826-C46DA438AE30}"/>
                </a:ext>
              </a:extLst>
            </p:cNvPr>
            <p:cNvCxnSpPr>
              <a:cxnSpLocks/>
            </p:cNvCxnSpPr>
            <p:nvPr/>
          </p:nvCxnSpPr>
          <p:spPr>
            <a:xfrm>
              <a:off x="1030208" y="4382105"/>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10">
            <a:extLst>
              <a:ext uri="{FF2B5EF4-FFF2-40B4-BE49-F238E27FC236}">
                <a16:creationId xmlns:a16="http://schemas.microsoft.com/office/drawing/2014/main" id="{1C49C1CA-8D0A-2DCD-2908-DD9FC1AF372B}"/>
              </a:ext>
            </a:extLst>
          </p:cNvPr>
          <p:cNvGrpSpPr/>
          <p:nvPr userDrawn="1"/>
        </p:nvGrpSpPr>
        <p:grpSpPr>
          <a:xfrm>
            <a:off x="3995176" y="2183155"/>
            <a:ext cx="2183523" cy="2603005"/>
            <a:chOff x="2933769" y="2701062"/>
            <a:chExt cx="1637642" cy="2603005"/>
          </a:xfrm>
        </p:grpSpPr>
        <p:sp>
          <p:nvSpPr>
            <p:cNvPr id="12" name="object 5">
              <a:extLst>
                <a:ext uri="{FF2B5EF4-FFF2-40B4-BE49-F238E27FC236}">
                  <a16:creationId xmlns:a16="http://schemas.microsoft.com/office/drawing/2014/main" id="{0CA43F3E-9100-FCDE-DF13-0CA129F9923C}"/>
                </a:ext>
              </a:extLst>
            </p:cNvPr>
            <p:cNvSpPr txBox="1"/>
            <p:nvPr/>
          </p:nvSpPr>
          <p:spPr>
            <a:xfrm>
              <a:off x="2933770" y="2701062"/>
              <a:ext cx="1637641" cy="602729"/>
            </a:xfrm>
            <a:prstGeom prst="rect">
              <a:avLst/>
            </a:prstGeom>
          </p:spPr>
          <p:txBody>
            <a:bodyPr vert="horz" wrap="square" lIns="0" tIns="12700" rIns="0" bIns="0" rtlCol="0">
              <a:spAutoFit/>
            </a:bodyPr>
            <a:lstStyle/>
            <a:p>
              <a:pPr marL="12700" marR="0" lvl="0" indent="0" algn="l" defTabSz="457200" rtl="0" eaLnBrk="1" fontAlgn="auto" latinLnBrk="0" hangingPunct="1">
                <a:lnSpc>
                  <a:spcPts val="1410"/>
                </a:lnSpc>
                <a:spcBef>
                  <a:spcPts val="100"/>
                </a:spcBef>
                <a:spcAft>
                  <a:spcPts val="0"/>
                </a:spcAft>
                <a:buClrTx/>
                <a:buSzTx/>
                <a:buFontTx/>
                <a:buNone/>
                <a:tabLst/>
                <a:defRPr/>
              </a:pP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Neuchâtel</a:t>
              </a:r>
              <a:endPar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202565" lvl="0" indent="0" algn="l" defTabSz="457200" rtl="0" eaLnBrk="1" fontAlgn="auto" latinLnBrk="0" hangingPunct="1">
                <a:lnSpc>
                  <a:spcPts val="1080"/>
                </a:lnSpc>
                <a:spcBef>
                  <a:spcPts val="5"/>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Faubourg</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du</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Lac</a:t>
              </a:r>
              <a:r>
                <a:rPr kumimoji="0" lang="fr-FR" sz="900" b="0" i="0" u="none" strike="noStrike" kern="1200" cap="none" spc="-2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11 </a:t>
              </a:r>
            </a:p>
            <a:p>
              <a:pPr marL="12700" marR="202565" lvl="0" indent="0" algn="l" defTabSz="457200" rtl="0" eaLnBrk="1" fontAlgn="auto" latinLnBrk="0" hangingPunct="1">
                <a:lnSpc>
                  <a:spcPts val="1080"/>
                </a:lnSpc>
                <a:spcBef>
                  <a:spcPts val="5"/>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2000 </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Neuchâtel</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ts val="1045"/>
                </a:lnSpc>
                <a:spcBef>
                  <a:spcPts val="0"/>
                </a:spcBef>
                <a:spcAft>
                  <a:spcPts val="0"/>
                </a:spcAft>
                <a:buClrTx/>
                <a:buSzTx/>
                <a:buFontTx/>
                <a:buNone/>
                <a:tabLst/>
                <a:defRPr/>
              </a:pPr>
              <a:r>
                <a:rPr kumimoji="0" lang="fr-FR" sz="900" b="1" i="0" u="none" strike="noStrike" kern="1200" cap="none" spc="0" normalizeH="0" baseline="0" noProof="0" dirty="0" err="1">
                  <a:ln>
                    <a:noFill/>
                  </a:ln>
                  <a:solidFill>
                    <a:prstClr val="black"/>
                  </a:solidFill>
                  <a:effectLst/>
                  <a:uLnTx/>
                  <a:uFillTx/>
                  <a:latin typeface="Haffer" pitchFamily="2" charset="77"/>
                  <a:ea typeface="+mn-ea"/>
                  <a:cs typeface="Haffer" pitchFamily="2" charset="77"/>
                </a:rPr>
                <a:t>T</a:t>
              </a:r>
              <a:r>
                <a:rPr kumimoji="0" lang="fr-FR" sz="900" b="0" i="0" u="none" strike="noStrike" kern="1200" cap="none" spc="6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+41 (0)58 310 48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88</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p:txBody>
        </p:sp>
        <p:sp>
          <p:nvSpPr>
            <p:cNvPr id="13" name="object 6">
              <a:extLst>
                <a:ext uri="{FF2B5EF4-FFF2-40B4-BE49-F238E27FC236}">
                  <a16:creationId xmlns:a16="http://schemas.microsoft.com/office/drawing/2014/main" id="{1AEE6017-06E2-D4C7-A93D-278C8F221454}"/>
                </a:ext>
              </a:extLst>
            </p:cNvPr>
            <p:cNvSpPr txBox="1"/>
            <p:nvPr/>
          </p:nvSpPr>
          <p:spPr>
            <a:xfrm>
              <a:off x="2933770" y="3721415"/>
              <a:ext cx="1637641" cy="602729"/>
            </a:xfrm>
            <a:prstGeom prst="rect">
              <a:avLst/>
            </a:prstGeom>
          </p:spPr>
          <p:txBody>
            <a:bodyPr vert="horz" wrap="square" lIns="0" tIns="12700" rIns="0" bIns="0" rtlCol="0">
              <a:spAutoFit/>
            </a:bodyPr>
            <a:lstStyle/>
            <a:p>
              <a:pPr marL="12700">
                <a:lnSpc>
                  <a:spcPts val="1410"/>
                </a:lnSpc>
                <a:spcBef>
                  <a:spcPts val="100"/>
                </a:spcBef>
              </a:pPr>
              <a:r>
                <a:rPr lang="fr-FR" sz="1200" b="1" spc="-20" dirty="0">
                  <a:latin typeface="Haffer" pitchFamily="2" charset="77"/>
                  <a:cs typeface="Haffer" pitchFamily="2" charset="77"/>
                </a:rPr>
                <a:t>Nyon</a:t>
              </a:r>
              <a:endParaRPr lang="fr-FR" sz="1200" b="1" dirty="0">
                <a:latin typeface="Haffer" pitchFamily="2" charset="77"/>
                <a:cs typeface="Haffer" pitchFamily="2" charset="77"/>
              </a:endParaRPr>
            </a:p>
            <a:p>
              <a:pPr marL="12700" marR="405130">
                <a:lnSpc>
                  <a:spcPts val="1080"/>
                </a:lnSpc>
                <a:spcBef>
                  <a:spcPts val="5"/>
                </a:spcBef>
              </a:pPr>
              <a:r>
                <a:rPr lang="fr-FR" sz="900" dirty="0">
                  <a:latin typeface="Haffer" pitchFamily="2" charset="77"/>
                  <a:cs typeface="Haffer" pitchFamily="2" charset="77"/>
                </a:rPr>
                <a:t>Place</a:t>
              </a:r>
              <a:r>
                <a:rPr lang="fr-FR" sz="900" spc="-20" dirty="0">
                  <a:latin typeface="Haffer" pitchFamily="2" charset="77"/>
                  <a:cs typeface="Haffer" pitchFamily="2" charset="77"/>
                </a:rPr>
                <a:t> </a:t>
              </a:r>
              <a:r>
                <a:rPr lang="fr-FR" sz="900" spc="-10" dirty="0">
                  <a:latin typeface="Haffer" pitchFamily="2" charset="77"/>
                  <a:cs typeface="Haffer" pitchFamily="2" charset="77"/>
                </a:rPr>
                <a:t>Bel-</a:t>
              </a:r>
              <a:r>
                <a:rPr lang="fr-FR" sz="900" dirty="0">
                  <a:latin typeface="Haffer" pitchFamily="2" charset="77"/>
                  <a:cs typeface="Haffer" pitchFamily="2" charset="77"/>
                </a:rPr>
                <a:t>Air</a:t>
              </a:r>
              <a:r>
                <a:rPr lang="fr-FR" sz="900" spc="-10" dirty="0">
                  <a:latin typeface="Haffer" pitchFamily="2" charset="77"/>
                  <a:cs typeface="Haffer" pitchFamily="2" charset="77"/>
                </a:rPr>
                <a:t> </a:t>
              </a:r>
              <a:r>
                <a:rPr lang="fr-FR" sz="900" spc="-50" dirty="0">
                  <a:latin typeface="Haffer" pitchFamily="2" charset="77"/>
                  <a:cs typeface="Haffer" pitchFamily="2" charset="77"/>
                </a:rPr>
                <a:t>8</a:t>
              </a:r>
              <a:r>
                <a:rPr lang="fr-FR" sz="900" dirty="0">
                  <a:latin typeface="Haffer" pitchFamily="2" charset="77"/>
                  <a:cs typeface="Haffer" pitchFamily="2" charset="77"/>
                </a:rPr>
                <a:t> </a:t>
              </a:r>
            </a:p>
            <a:p>
              <a:pPr marL="12700" marR="405130">
                <a:lnSpc>
                  <a:spcPts val="1080"/>
                </a:lnSpc>
                <a:spcBef>
                  <a:spcPts val="5"/>
                </a:spcBef>
              </a:pPr>
              <a:r>
                <a:rPr lang="fr-FR" sz="900" dirty="0">
                  <a:latin typeface="Haffer" pitchFamily="2" charset="77"/>
                  <a:cs typeface="Haffer" pitchFamily="2" charset="77"/>
                </a:rPr>
                <a:t>1260 </a:t>
              </a:r>
              <a:r>
                <a:rPr lang="fr-FR" sz="900" spc="-20" dirty="0">
                  <a:latin typeface="Haffer" pitchFamily="2" charset="77"/>
                  <a:cs typeface="Haffer" pitchFamily="2" charset="77"/>
                </a:rPr>
                <a:t>Nyon</a:t>
              </a:r>
              <a:endParaRPr lang="fr-FR" sz="900" dirty="0">
                <a:latin typeface="Haffer" pitchFamily="2" charset="77"/>
                <a:cs typeface="Haffer" pitchFamily="2" charset="77"/>
              </a:endParaRPr>
            </a:p>
            <a:p>
              <a:pPr marL="12700">
                <a:lnSpc>
                  <a:spcPts val="1045"/>
                </a:lnSpc>
              </a:pPr>
              <a:r>
                <a:rPr lang="fr-FR" sz="900" b="1" dirty="0" err="1">
                  <a:latin typeface="Haffer" pitchFamily="2" charset="77"/>
                  <a:cs typeface="Haffer" pitchFamily="2" charset="77"/>
                </a:rPr>
                <a:t>T</a:t>
              </a:r>
              <a:r>
                <a:rPr lang="fr-FR" sz="900" spc="65" dirty="0">
                  <a:latin typeface="Haffer" pitchFamily="2" charset="77"/>
                  <a:cs typeface="Haffer" pitchFamily="2" charset="77"/>
                </a:rPr>
                <a:t> </a:t>
              </a:r>
              <a:r>
                <a:rPr lang="fr-FR" sz="900" dirty="0">
                  <a:latin typeface="Haffer" pitchFamily="2" charset="77"/>
                  <a:cs typeface="Haffer" pitchFamily="2" charset="77"/>
                </a:rPr>
                <a:t>+41 (0)58 310 47 </a:t>
              </a:r>
              <a:r>
                <a:rPr lang="fr-FR" sz="900" spc="-25" dirty="0">
                  <a:latin typeface="Haffer" pitchFamily="2" charset="77"/>
                  <a:cs typeface="Haffer" pitchFamily="2" charset="77"/>
                </a:rPr>
                <a:t>70</a:t>
              </a:r>
              <a:endParaRPr lang="fr-FR" sz="900" dirty="0">
                <a:latin typeface="Haffer" pitchFamily="2" charset="77"/>
                <a:cs typeface="Haffer" pitchFamily="2" charset="77"/>
              </a:endParaRPr>
            </a:p>
          </p:txBody>
        </p:sp>
        <p:cxnSp>
          <p:nvCxnSpPr>
            <p:cNvPr id="14" name="Connecteur droit 13">
              <a:extLst>
                <a:ext uri="{FF2B5EF4-FFF2-40B4-BE49-F238E27FC236}">
                  <a16:creationId xmlns:a16="http://schemas.microsoft.com/office/drawing/2014/main" id="{D6B834C4-0BFB-2538-C25C-7095F63EE73E}"/>
                </a:ext>
              </a:extLst>
            </p:cNvPr>
            <p:cNvCxnSpPr>
              <a:cxnSpLocks/>
            </p:cNvCxnSpPr>
            <p:nvPr/>
          </p:nvCxnSpPr>
          <p:spPr>
            <a:xfrm>
              <a:off x="2933770" y="3525482"/>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bject 7">
              <a:extLst>
                <a:ext uri="{FF2B5EF4-FFF2-40B4-BE49-F238E27FC236}">
                  <a16:creationId xmlns:a16="http://schemas.microsoft.com/office/drawing/2014/main" id="{77CB582C-60A8-D011-396A-276DD4F21C90}"/>
                </a:ext>
              </a:extLst>
            </p:cNvPr>
            <p:cNvSpPr txBox="1"/>
            <p:nvPr/>
          </p:nvSpPr>
          <p:spPr>
            <a:xfrm>
              <a:off x="2933769" y="4693643"/>
              <a:ext cx="1427086" cy="610424"/>
            </a:xfrm>
            <a:prstGeom prst="rect">
              <a:avLst/>
            </a:prstGeom>
          </p:spPr>
          <p:txBody>
            <a:bodyPr vert="horz" wrap="square" lIns="0" tIns="12700" rIns="0" bIns="0" rtlCol="0">
              <a:spAutoFit/>
            </a:bodyPr>
            <a:lstStyle/>
            <a:p>
              <a:pPr marL="12700" marR="0" lvl="0" indent="0" algn="l" defTabSz="457200" rtl="0" eaLnBrk="1" fontAlgn="auto" latinLnBrk="0" hangingPunct="1">
                <a:lnSpc>
                  <a:spcPts val="1410"/>
                </a:lnSpc>
                <a:spcBef>
                  <a:spcPts val="100"/>
                </a:spcBef>
                <a:spcAft>
                  <a:spcPts val="0"/>
                </a:spcAft>
                <a:buClrTx/>
                <a:buSzTx/>
                <a:buFontTx/>
                <a:buNone/>
                <a:tabLst/>
                <a:defRPr/>
              </a:pP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Yverdon-</a:t>
              </a:r>
              <a:r>
                <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les-</a:t>
              </a:r>
              <a:r>
                <a:rPr kumimoji="0" lang="fr-FR" sz="1200" b="1"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Bains</a:t>
              </a:r>
              <a:endParaRPr kumimoji="0" lang="fr-FR" sz="1200" b="1"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ts val="105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Rue</a:t>
              </a:r>
              <a:r>
                <a:rPr kumimoji="0" lang="fr-FR" sz="900" b="0" i="0" u="none" strike="noStrike" kern="1200" cap="none" spc="-1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de</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la</a:t>
              </a:r>
              <a:r>
                <a:rPr kumimoji="0" lang="fr-FR" sz="900" b="0" i="0" u="none" strike="noStrike" kern="1200" cap="none" spc="-1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Plaine</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18</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Haffer" pitchFamily="2" charset="77"/>
                  <a:ea typeface="+mn-ea"/>
                  <a:cs typeface="Haffer" pitchFamily="2" charset="77"/>
                </a:rPr>
                <a:t>1400</a:t>
              </a:r>
              <a:r>
                <a:rPr kumimoji="0" lang="fr-FR" sz="900" b="0" i="0" u="none" strike="noStrike" kern="1200" cap="none" spc="80" normalizeH="0" baseline="0" noProof="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20" normalizeH="0" baseline="0" noProof="0" dirty="0">
                  <a:ln>
                    <a:noFill/>
                  </a:ln>
                  <a:solidFill>
                    <a:prstClr val="black"/>
                  </a:solidFill>
                  <a:effectLst/>
                  <a:uLnTx/>
                  <a:uFillTx/>
                  <a:latin typeface="Haffer" pitchFamily="2" charset="77"/>
                  <a:ea typeface="+mn-ea"/>
                  <a:cs typeface="Haffer" pitchFamily="2" charset="77"/>
                </a:rPr>
                <a:t>Yverdon-</a:t>
              </a:r>
              <a:r>
                <a:rPr kumimoji="0" lang="fr-FR" sz="900" b="0" i="0" u="none" strike="noStrike" kern="1200" cap="none" spc="-10" normalizeH="0" baseline="0" noProof="0" dirty="0">
                  <a:ln>
                    <a:noFill/>
                  </a:ln>
                  <a:solidFill>
                    <a:prstClr val="black"/>
                  </a:solidFill>
                  <a:effectLst/>
                  <a:uLnTx/>
                  <a:uFillTx/>
                  <a:latin typeface="Haffer" pitchFamily="2" charset="77"/>
                  <a:ea typeface="+mn-ea"/>
                  <a:cs typeface="Haffer" pitchFamily="2" charset="77"/>
                </a:rPr>
                <a:t>les-Bains</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a:p>
              <a:pPr marL="12700" marR="0" lvl="0" indent="0" algn="l" defTabSz="4572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err="1">
                  <a:ln>
                    <a:noFill/>
                  </a:ln>
                  <a:solidFill>
                    <a:prstClr val="black"/>
                  </a:solidFill>
                  <a:effectLst/>
                  <a:uLnTx/>
                  <a:uFillTx/>
                  <a:latin typeface="Haffer" pitchFamily="2" charset="77"/>
                  <a:ea typeface="+mn-ea"/>
                  <a:cs typeface="Haffer" pitchFamily="2" charset="77"/>
                </a:rPr>
                <a:t>T</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 </a:t>
              </a:r>
              <a:r>
                <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rPr>
                <a:t>+41 (0)58 310 45 </a:t>
              </a:r>
              <a:r>
                <a:rPr kumimoji="0" lang="fr-FR" sz="900" b="0" i="0" u="none" strike="noStrike" kern="1200" cap="none" spc="-25" normalizeH="0" baseline="0" noProof="0" dirty="0">
                  <a:ln>
                    <a:noFill/>
                  </a:ln>
                  <a:solidFill>
                    <a:prstClr val="black"/>
                  </a:solidFill>
                  <a:effectLst/>
                  <a:uLnTx/>
                  <a:uFillTx/>
                  <a:latin typeface="Haffer" pitchFamily="2" charset="77"/>
                  <a:ea typeface="+mn-ea"/>
                  <a:cs typeface="Haffer" pitchFamily="2" charset="77"/>
                </a:rPr>
                <a:t>11</a:t>
              </a:r>
              <a:endParaRPr kumimoji="0" lang="fr-FR" sz="900" b="0" i="0" u="none" strike="noStrike" kern="1200" cap="none" spc="0" normalizeH="0" baseline="0" noProof="0" dirty="0">
                <a:ln>
                  <a:noFill/>
                </a:ln>
                <a:solidFill>
                  <a:prstClr val="black"/>
                </a:solidFill>
                <a:effectLst/>
                <a:uLnTx/>
                <a:uFillTx/>
                <a:latin typeface="Haffer" pitchFamily="2" charset="77"/>
                <a:ea typeface="+mn-ea"/>
                <a:cs typeface="Haffer" pitchFamily="2" charset="77"/>
              </a:endParaRPr>
            </a:p>
          </p:txBody>
        </p:sp>
        <p:cxnSp>
          <p:nvCxnSpPr>
            <p:cNvPr id="16" name="Connecteur droit 15">
              <a:extLst>
                <a:ext uri="{FF2B5EF4-FFF2-40B4-BE49-F238E27FC236}">
                  <a16:creationId xmlns:a16="http://schemas.microsoft.com/office/drawing/2014/main" id="{C783D3AD-F68E-97FB-EB91-C12AD950838B}"/>
                </a:ext>
              </a:extLst>
            </p:cNvPr>
            <p:cNvCxnSpPr>
              <a:cxnSpLocks/>
            </p:cNvCxnSpPr>
            <p:nvPr/>
          </p:nvCxnSpPr>
          <p:spPr>
            <a:xfrm>
              <a:off x="2933770" y="4518754"/>
              <a:ext cx="3762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object 22">
            <a:extLst>
              <a:ext uri="{FF2B5EF4-FFF2-40B4-BE49-F238E27FC236}">
                <a16:creationId xmlns:a16="http://schemas.microsoft.com/office/drawing/2014/main" id="{8E587386-60A4-4E6B-592C-C5593B7A2936}"/>
              </a:ext>
            </a:extLst>
          </p:cNvPr>
          <p:cNvSpPr txBox="1"/>
          <p:nvPr userDrawn="1"/>
        </p:nvSpPr>
        <p:spPr>
          <a:xfrm>
            <a:off x="311152" y="5300636"/>
            <a:ext cx="11564760" cy="1513235"/>
          </a:xfrm>
          <a:prstGeom prst="rect">
            <a:avLst/>
          </a:prstGeom>
        </p:spPr>
        <p:txBody>
          <a:bodyPr vert="horz" wrap="square" lIns="0" tIns="12700" rIns="0" bIns="0" rtlCol="0">
            <a:spAutoFit/>
          </a:bodyPr>
          <a:lstStyle/>
          <a:p>
            <a:pPr marL="12700" marR="5080">
              <a:lnSpc>
                <a:spcPct val="100000"/>
              </a:lnSpc>
              <a:spcBef>
                <a:spcPts val="100"/>
              </a:spcBef>
            </a:pPr>
            <a:r>
              <a:rPr lang="fr-FR" sz="600" dirty="0">
                <a:solidFill>
                  <a:schemeClr val="bg1"/>
                </a:solidFill>
                <a:latin typeface="Haffer" pitchFamily="2" charset="77"/>
                <a:cs typeface="Haffer" pitchFamily="2" charset="77"/>
              </a:rPr>
              <a:t>This document </a:t>
            </a:r>
            <a:r>
              <a:rPr lang="fr-FR" sz="600" dirty="0" err="1">
                <a:solidFill>
                  <a:schemeClr val="bg1"/>
                </a:solidFill>
                <a:latin typeface="Haffer" pitchFamily="2" charset="77"/>
                <a:cs typeface="Haffer" pitchFamily="2" charset="77"/>
              </a:rPr>
              <a:t>was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provided</a:t>
            </a:r>
            <a:r>
              <a:rPr lang="fr-FR" sz="600" dirty="0">
                <a:solidFill>
                  <a:schemeClr val="bg1"/>
                </a:solidFill>
                <a:latin typeface="Haffer" pitchFamily="2" charset="77"/>
                <a:cs typeface="Haffer" pitchFamily="2" charset="77"/>
              </a:rPr>
              <a:t> to the </a:t>
            </a:r>
            <a:r>
              <a:rPr lang="fr-FR" sz="600" dirty="0" err="1">
                <a:solidFill>
                  <a:schemeClr val="bg1"/>
                </a:solidFill>
                <a:latin typeface="Haffer" pitchFamily="2" charset="77"/>
                <a:cs typeface="Haffer" pitchFamily="2" charset="77"/>
              </a:rPr>
              <a:t>investor</a:t>
            </a:r>
            <a:r>
              <a:rPr lang="fr-FR" sz="600" dirty="0">
                <a:solidFill>
                  <a:schemeClr val="bg1"/>
                </a:solidFill>
                <a:latin typeface="Haffer" pitchFamily="2" charset="77"/>
                <a:cs typeface="Haffer" pitchFamily="2" charset="77"/>
              </a:rPr>
              <a:t> at </a:t>
            </a:r>
            <a:r>
              <a:rPr lang="fr-FR" sz="600" dirty="0" err="1">
                <a:solidFill>
                  <a:schemeClr val="bg1"/>
                </a:solidFill>
                <a:latin typeface="Haffer" pitchFamily="2" charset="77"/>
                <a:cs typeface="Haffer" pitchFamily="2" charset="77"/>
              </a:rPr>
              <a:t>their</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request</a:t>
            </a:r>
            <a:r>
              <a:rPr lang="fr-FR" sz="600" dirty="0">
                <a:solidFill>
                  <a:schemeClr val="bg1"/>
                </a:solidFill>
                <a:latin typeface="Haffer" pitchFamily="2" charset="77"/>
                <a:cs typeface="Haffer" pitchFamily="2" charset="77"/>
              </a:rPr>
              <a:t> and </a:t>
            </a:r>
            <a:r>
              <a:rPr lang="fr-FR" sz="600" dirty="0" err="1">
                <a:solidFill>
                  <a:schemeClr val="bg1"/>
                </a:solidFill>
                <a:latin typeface="Haffer" pitchFamily="2" charset="77"/>
                <a:cs typeface="Haffer" pitchFamily="2" charset="77"/>
              </a:rPr>
              <a:t>cannot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construed</a:t>
            </a:r>
            <a:r>
              <a:rPr lang="fr-FR" sz="600" dirty="0">
                <a:solidFill>
                  <a:schemeClr val="bg1"/>
                </a:solidFill>
                <a:latin typeface="Haffer" pitchFamily="2" charset="77"/>
                <a:cs typeface="Haffer" pitchFamily="2" charset="77"/>
              </a:rPr>
              <a:t> as an </a:t>
            </a:r>
            <a:r>
              <a:rPr lang="fr-FR" sz="600" dirty="0" err="1">
                <a:solidFill>
                  <a:schemeClr val="bg1"/>
                </a:solidFill>
                <a:latin typeface="Haffer" pitchFamily="2" charset="77"/>
                <a:cs typeface="Haffer" pitchFamily="2" charset="77"/>
              </a:rPr>
              <a:t>offer</a:t>
            </a:r>
            <a:r>
              <a:rPr lang="fr-FR" sz="600" dirty="0">
                <a:solidFill>
                  <a:schemeClr val="bg1"/>
                </a:solidFill>
                <a:latin typeface="Haffer" pitchFamily="2" charset="77"/>
                <a:cs typeface="Haffer" pitchFamily="2" charset="77"/>
              </a:rPr>
              <a:t> or an invitation to </a:t>
            </a:r>
            <a:r>
              <a:rPr lang="fr-FR" sz="600" dirty="0" err="1">
                <a:solidFill>
                  <a:schemeClr val="bg1"/>
                </a:solidFill>
                <a:latin typeface="Haffer" pitchFamily="2" charset="77"/>
                <a:cs typeface="Haffer" pitchFamily="2" charset="77"/>
              </a:rPr>
              <a:t>buy</a:t>
            </a:r>
            <a:r>
              <a:rPr lang="fr-FR" sz="600" dirty="0">
                <a:solidFill>
                  <a:schemeClr val="bg1"/>
                </a:solidFill>
                <a:latin typeface="Haffer" pitchFamily="2" charset="77"/>
                <a:cs typeface="Haffer" pitchFamily="2" charset="77"/>
              </a:rPr>
              <a:t> or </a:t>
            </a:r>
            <a:r>
              <a:rPr lang="fr-FR" sz="600" dirty="0" err="1">
                <a:solidFill>
                  <a:schemeClr val="bg1"/>
                </a:solidFill>
                <a:latin typeface="Haffer" pitchFamily="2" charset="77"/>
                <a:cs typeface="Haffer" pitchFamily="2" charset="77"/>
              </a:rPr>
              <a:t>sell</a:t>
            </a:r>
            <a:r>
              <a:rPr lang="fr-FR" sz="600" dirty="0">
                <a:solidFill>
                  <a:schemeClr val="bg1"/>
                </a:solidFill>
                <a:latin typeface="Haffer" pitchFamily="2" charset="77"/>
                <a:cs typeface="Haffer" pitchFamily="2" charset="77"/>
              </a:rPr>
              <a:t>. It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not </a:t>
            </a:r>
            <a:r>
              <a:rPr lang="fr-FR" sz="600" dirty="0" err="1">
                <a:solidFill>
                  <a:schemeClr val="bg1"/>
                </a:solidFill>
                <a:latin typeface="Haffer" pitchFamily="2" charset="77"/>
                <a:cs typeface="Haffer" pitchFamily="2" charset="77"/>
              </a:rPr>
              <a:t>intended</a:t>
            </a:r>
            <a:r>
              <a:rPr lang="fr-FR" sz="600" dirty="0">
                <a:solidFill>
                  <a:schemeClr val="bg1"/>
                </a:solidFill>
                <a:latin typeface="Haffer" pitchFamily="2" charset="77"/>
                <a:cs typeface="Haffer" pitchFamily="2" charset="77"/>
              </a:rPr>
              <a:t> to replace </a:t>
            </a:r>
            <a:r>
              <a:rPr lang="fr-FR" sz="600" dirty="0" err="1">
                <a:solidFill>
                  <a:schemeClr val="bg1"/>
                </a:solidFill>
                <a:latin typeface="Haffer" pitchFamily="2" charset="77"/>
                <a:cs typeface="Haffer" pitchFamily="2" charset="77"/>
              </a:rPr>
              <a:t>professional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advice</a:t>
            </a:r>
            <a:r>
              <a:rPr lang="fr-FR" sz="600" dirty="0">
                <a:solidFill>
                  <a:schemeClr val="bg1"/>
                </a:solidFill>
                <a:latin typeface="Haffer" pitchFamily="2" charset="77"/>
                <a:cs typeface="Haffer" pitchFamily="2" charset="77"/>
              </a:rPr>
              <a:t>. There can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no </a:t>
            </a:r>
            <a:r>
              <a:rPr lang="fr-FR" sz="600" dirty="0" err="1">
                <a:solidFill>
                  <a:schemeClr val="bg1"/>
                </a:solidFill>
                <a:latin typeface="Haffer" pitchFamily="2" charset="77"/>
                <a:cs typeface="Haffer" pitchFamily="2" charset="77"/>
              </a:rPr>
              <a:t>guarantee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that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investment</a:t>
            </a:r>
            <a:r>
              <a:rPr lang="fr-FR" sz="600" dirty="0">
                <a:solidFill>
                  <a:schemeClr val="bg1"/>
                </a:solidFill>
                <a:latin typeface="Haffer" pitchFamily="2" charset="77"/>
                <a:cs typeface="Haffer" pitchFamily="2" charset="77"/>
              </a:rPr>
              <a:t> objectives </a:t>
            </a:r>
            <a:r>
              <a:rPr lang="fr-FR" sz="600" dirty="0" err="1">
                <a:solidFill>
                  <a:schemeClr val="bg1"/>
                </a:solidFill>
                <a:latin typeface="Haffer" pitchFamily="2" charset="77"/>
                <a:cs typeface="Haffer" pitchFamily="2" charset="77"/>
              </a:rPr>
              <a:t>will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met or </a:t>
            </a:r>
            <a:r>
              <a:rPr lang="fr-FR" sz="600" dirty="0" err="1">
                <a:solidFill>
                  <a:schemeClr val="bg1"/>
                </a:solidFill>
                <a:latin typeface="Haffer" pitchFamily="2" charset="77"/>
                <a:cs typeface="Haffer" pitchFamily="2" charset="77"/>
              </a:rPr>
              <a:t>that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there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will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 return on the </a:t>
            </a:r>
            <a:r>
              <a:rPr lang="fr-FR" sz="600" dirty="0" err="1">
                <a:solidFill>
                  <a:schemeClr val="bg1"/>
                </a:solidFill>
                <a:latin typeface="Haffer" pitchFamily="2" charset="77"/>
                <a:cs typeface="Haffer" pitchFamily="2" charset="77"/>
              </a:rPr>
              <a:t>investment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Potential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investors</a:t>
            </a:r>
            <a:r>
              <a:rPr lang="fr-FR" sz="600" dirty="0">
                <a:solidFill>
                  <a:schemeClr val="bg1"/>
                </a:solidFill>
                <a:latin typeface="Haffer" pitchFamily="2" charset="77"/>
                <a:cs typeface="Haffer" pitchFamily="2" charset="77"/>
              </a:rPr>
              <a:t> are </a:t>
            </a:r>
            <a:r>
              <a:rPr lang="fr-FR" sz="600" dirty="0" err="1">
                <a:solidFill>
                  <a:schemeClr val="bg1"/>
                </a:solidFill>
                <a:latin typeface="Haffer" pitchFamily="2" charset="77"/>
                <a:cs typeface="Haffer" pitchFamily="2" charset="77"/>
              </a:rPr>
              <a:t>expressly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warned</a:t>
            </a:r>
            <a:r>
              <a:rPr lang="fr-FR" sz="600" dirty="0">
                <a:solidFill>
                  <a:schemeClr val="bg1"/>
                </a:solidFill>
                <a:latin typeface="Haffer" pitchFamily="2" charset="77"/>
                <a:cs typeface="Haffer" pitchFamily="2" charset="77"/>
              </a:rPr>
              <a:t> about the </a:t>
            </a:r>
            <a:r>
              <a:rPr lang="fr-FR" sz="600" dirty="0" err="1">
                <a:solidFill>
                  <a:schemeClr val="bg1"/>
                </a:solidFill>
                <a:latin typeface="Haffer" pitchFamily="2" charset="77"/>
                <a:cs typeface="Haffer" pitchFamily="2" charset="77"/>
              </a:rPr>
              <a:t>risks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described</a:t>
            </a:r>
            <a:r>
              <a:rPr lang="fr-FR" sz="600" dirty="0">
                <a:solidFill>
                  <a:schemeClr val="bg1"/>
                </a:solidFill>
                <a:latin typeface="Haffer" pitchFamily="2" charset="77"/>
                <a:cs typeface="Haffer" pitchFamily="2" charset="77"/>
              </a:rPr>
              <a:t> in </a:t>
            </a:r>
            <a:r>
              <a:rPr lang="fr-FR" sz="600" dirty="0" err="1">
                <a:solidFill>
                  <a:schemeClr val="bg1"/>
                </a:solidFill>
                <a:latin typeface="Haffer" pitchFamily="2" charset="77"/>
                <a:cs typeface="Haffer" pitchFamily="2" charset="77"/>
              </a:rPr>
              <a:t>this</a:t>
            </a:r>
            <a:r>
              <a:rPr lang="fr-FR" sz="600" dirty="0">
                <a:solidFill>
                  <a:schemeClr val="bg1"/>
                </a:solidFill>
                <a:latin typeface="Haffer" pitchFamily="2" charset="77"/>
                <a:cs typeface="Haffer" pitchFamily="2" charset="77"/>
              </a:rPr>
              <a:t> document and must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able to </a:t>
            </a:r>
            <a:r>
              <a:rPr lang="fr-FR" sz="600" dirty="0" err="1">
                <a:solidFill>
                  <a:schemeClr val="bg1"/>
                </a:solidFill>
                <a:latin typeface="Haffer" pitchFamily="2" charset="77"/>
                <a:cs typeface="Haffer" pitchFamily="2" charset="77"/>
              </a:rPr>
              <a:t>bear</a:t>
            </a:r>
            <a:r>
              <a:rPr lang="fr-FR" sz="600" dirty="0">
                <a:solidFill>
                  <a:schemeClr val="bg1"/>
                </a:solidFill>
                <a:latin typeface="Haffer" pitchFamily="2" charset="77"/>
                <a:cs typeface="Haffer" pitchFamily="2" charset="77"/>
              </a:rPr>
              <a:t> the </a:t>
            </a:r>
            <a:r>
              <a:rPr lang="fr-FR" sz="600" dirty="0" err="1">
                <a:solidFill>
                  <a:schemeClr val="bg1"/>
                </a:solidFill>
                <a:latin typeface="Haffer" pitchFamily="2" charset="77"/>
                <a:cs typeface="Haffer" pitchFamily="2" charset="77"/>
              </a:rPr>
              <a:t>potential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loss</a:t>
            </a:r>
            <a:r>
              <a:rPr lang="fr-FR" sz="600" dirty="0">
                <a:solidFill>
                  <a:schemeClr val="bg1"/>
                </a:solidFill>
                <a:latin typeface="Haffer" pitchFamily="2" charset="77"/>
                <a:cs typeface="Haffer" pitchFamily="2" charset="77"/>
              </a:rPr>
              <a:t> of all or part of </a:t>
            </a:r>
            <a:r>
              <a:rPr lang="fr-FR" sz="600" dirty="0" err="1">
                <a:solidFill>
                  <a:schemeClr val="bg1"/>
                </a:solidFill>
                <a:latin typeface="Haffer" pitchFamily="2" charset="77"/>
                <a:cs typeface="Haffer" pitchFamily="2" charset="77"/>
              </a:rPr>
              <a:t>their</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investment</a:t>
            </a:r>
            <a:r>
              <a:rPr lang="fr-FR" sz="600" dirty="0">
                <a:solidFill>
                  <a:schemeClr val="bg1"/>
                </a:solidFill>
                <a:latin typeface="Haffer" pitchFamily="2" charset="77"/>
                <a:cs typeface="Haffer" pitchFamily="2" charset="77"/>
              </a:rPr>
              <a:t>. This document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the </a:t>
            </a:r>
            <a:r>
              <a:rPr lang="fr-FR" sz="600" dirty="0" err="1">
                <a:solidFill>
                  <a:schemeClr val="bg1"/>
                </a:solidFill>
                <a:latin typeface="Haffer" pitchFamily="2" charset="77"/>
                <a:cs typeface="Haffer" pitchFamily="2" charset="77"/>
              </a:rPr>
              <a:t>property</a:t>
            </a:r>
            <a:r>
              <a:rPr lang="fr-FR" sz="600" dirty="0">
                <a:solidFill>
                  <a:schemeClr val="bg1"/>
                </a:solidFill>
                <a:latin typeface="Haffer" pitchFamily="2" charset="77"/>
                <a:cs typeface="Haffer" pitchFamily="2" charset="77"/>
              </a:rPr>
              <a:t> of </a:t>
            </a:r>
            <a:r>
              <a:rPr lang="fr-FR" sz="600" dirty="0" err="1">
                <a:solidFill>
                  <a:schemeClr val="bg1"/>
                </a:solidFill>
                <a:latin typeface="Haffer" pitchFamily="2" charset="77"/>
                <a:cs typeface="Haffer" pitchFamily="2" charset="77"/>
              </a:rPr>
              <a:t>Piguet</a:t>
            </a:r>
            <a:r>
              <a:rPr lang="fr-FR" sz="600" dirty="0">
                <a:solidFill>
                  <a:schemeClr val="bg1"/>
                </a:solidFill>
                <a:latin typeface="Haffer" pitchFamily="2" charset="77"/>
                <a:cs typeface="Haffer" pitchFamily="2" charset="77"/>
              </a:rPr>
              <a:t> Galland &amp; Cie SA (PGSA) and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intended</a:t>
            </a:r>
            <a:r>
              <a:rPr lang="fr-FR" sz="600" dirty="0">
                <a:solidFill>
                  <a:schemeClr val="bg1"/>
                </a:solidFill>
                <a:latin typeface="Haffer" pitchFamily="2" charset="77"/>
                <a:cs typeface="Haffer" pitchFamily="2" charset="77"/>
              </a:rPr>
              <a:t> for the </a:t>
            </a:r>
            <a:r>
              <a:rPr lang="fr-FR" sz="600" dirty="0" err="1">
                <a:solidFill>
                  <a:schemeClr val="bg1"/>
                </a:solidFill>
                <a:latin typeface="Haffer" pitchFamily="2" charset="77"/>
                <a:cs typeface="Haffer" pitchFamily="2" charset="77"/>
              </a:rPr>
              <a:t>recipient’s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personal</a:t>
            </a:r>
            <a:r>
              <a:rPr lang="fr-FR" sz="600" dirty="0">
                <a:solidFill>
                  <a:schemeClr val="bg1"/>
                </a:solidFill>
                <a:latin typeface="Haffer" pitchFamily="2" charset="77"/>
                <a:cs typeface="Haffer" pitchFamily="2" charset="77"/>
              </a:rPr>
              <a:t> use </a:t>
            </a:r>
            <a:r>
              <a:rPr lang="fr-FR" sz="600" dirty="0" err="1">
                <a:solidFill>
                  <a:schemeClr val="bg1"/>
                </a:solidFill>
                <a:latin typeface="Haffer" pitchFamily="2" charset="77"/>
                <a:cs typeface="Haffer" pitchFamily="2" charset="77"/>
              </a:rPr>
              <a:t>only</a:t>
            </a:r>
            <a:r>
              <a:rPr lang="fr-FR" sz="600" dirty="0">
                <a:solidFill>
                  <a:schemeClr val="bg1"/>
                </a:solidFill>
                <a:latin typeface="Haffer" pitchFamily="2" charset="77"/>
                <a:cs typeface="Haffer" pitchFamily="2" charset="77"/>
              </a:rPr>
              <a:t>. It </a:t>
            </a:r>
            <a:r>
              <a:rPr lang="fr-FR" sz="600" dirty="0" err="1">
                <a:solidFill>
                  <a:schemeClr val="bg1"/>
                </a:solidFill>
                <a:latin typeface="Haffer" pitchFamily="2" charset="77"/>
                <a:cs typeface="Haffer" pitchFamily="2" charset="77"/>
              </a:rPr>
              <a:t>cannot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reproduced</a:t>
            </a:r>
            <a:r>
              <a:rPr lang="fr-FR" sz="600" dirty="0">
                <a:solidFill>
                  <a:schemeClr val="bg1"/>
                </a:solidFill>
                <a:latin typeface="Haffer" pitchFamily="2" charset="77"/>
                <a:cs typeface="Haffer" pitchFamily="2" charset="77"/>
              </a:rPr>
              <a:t> (in part or in full), </a:t>
            </a:r>
            <a:r>
              <a:rPr lang="fr-FR" sz="600" dirty="0" err="1">
                <a:solidFill>
                  <a:schemeClr val="bg1"/>
                </a:solidFill>
                <a:latin typeface="Haffer" pitchFamily="2" charset="77"/>
                <a:cs typeface="Haffer" pitchFamily="2" charset="77"/>
              </a:rPr>
              <a:t>amended</a:t>
            </a:r>
            <a:r>
              <a:rPr lang="fr-FR" sz="600" dirty="0">
                <a:solidFill>
                  <a:schemeClr val="bg1"/>
                </a:solidFill>
                <a:latin typeface="Haffer" pitchFamily="2" charset="77"/>
                <a:cs typeface="Haffer" pitchFamily="2" charset="77"/>
              </a:rPr>
              <a:t> or </a:t>
            </a:r>
            <a:r>
              <a:rPr lang="fr-FR" sz="600" dirty="0" err="1">
                <a:solidFill>
                  <a:schemeClr val="bg1"/>
                </a:solidFill>
                <a:latin typeface="Haffer" pitchFamily="2" charset="77"/>
                <a:cs typeface="Haffer" pitchFamily="2" charset="77"/>
              </a:rPr>
              <a:t>used</a:t>
            </a:r>
            <a:r>
              <a:rPr lang="fr-FR" sz="600" dirty="0">
                <a:solidFill>
                  <a:schemeClr val="bg1"/>
                </a:solidFill>
                <a:latin typeface="Haffer" pitchFamily="2" charset="77"/>
                <a:cs typeface="Haffer" pitchFamily="2" charset="77"/>
              </a:rPr>
              <a:t> for </a:t>
            </a:r>
            <a:r>
              <a:rPr lang="fr-FR" sz="600" dirty="0" err="1">
                <a:solidFill>
                  <a:schemeClr val="bg1"/>
                </a:solidFill>
                <a:latin typeface="Haffer" pitchFamily="2" charset="77"/>
                <a:cs typeface="Haffer" pitchFamily="2" charset="77"/>
              </a:rPr>
              <a:t>any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other</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purpose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without</a:t>
            </a:r>
            <a:r>
              <a:rPr lang="fr-FR" sz="600" dirty="0">
                <a:solidFill>
                  <a:schemeClr val="bg1"/>
                </a:solidFill>
                <a:latin typeface="Haffer" pitchFamily="2" charset="77"/>
                <a:cs typeface="Haffer" pitchFamily="2" charset="77"/>
              </a:rPr>
              <a:t> the </a:t>
            </a:r>
            <a:r>
              <a:rPr lang="fr-FR" sz="600" dirty="0" err="1">
                <a:solidFill>
                  <a:schemeClr val="bg1"/>
                </a:solidFill>
                <a:latin typeface="Haffer" pitchFamily="2" charset="77"/>
                <a:cs typeface="Haffer" pitchFamily="2" charset="77"/>
              </a:rPr>
              <a:t>prior</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written</a:t>
            </a:r>
            <a:r>
              <a:rPr lang="fr-FR" sz="600" dirty="0">
                <a:solidFill>
                  <a:schemeClr val="bg1"/>
                </a:solidFill>
                <a:latin typeface="Haffer" pitchFamily="2" charset="77"/>
                <a:cs typeface="Haffer" pitchFamily="2" charset="77"/>
              </a:rPr>
              <a:t> consent of PGSA. This document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not </a:t>
            </a:r>
            <a:r>
              <a:rPr lang="fr-FR" sz="600" dirty="0" err="1">
                <a:solidFill>
                  <a:schemeClr val="bg1"/>
                </a:solidFill>
                <a:latin typeface="Haffer" pitchFamily="2" charset="77"/>
                <a:cs typeface="Haffer" pitchFamily="2" charset="77"/>
              </a:rPr>
              <a:t>intended</a:t>
            </a:r>
            <a:r>
              <a:rPr lang="fr-FR" sz="600" dirty="0">
                <a:solidFill>
                  <a:schemeClr val="bg1"/>
                </a:solidFill>
                <a:latin typeface="Haffer" pitchFamily="2" charset="77"/>
                <a:cs typeface="Haffer" pitchFamily="2" charset="77"/>
              </a:rPr>
              <a:t> to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distributed</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published</a:t>
            </a:r>
            <a:r>
              <a:rPr lang="fr-FR" sz="600" dirty="0">
                <a:solidFill>
                  <a:schemeClr val="bg1"/>
                </a:solidFill>
                <a:latin typeface="Haffer" pitchFamily="2" charset="77"/>
                <a:cs typeface="Haffer" pitchFamily="2" charset="77"/>
              </a:rPr>
              <a:t> or </a:t>
            </a:r>
            <a:r>
              <a:rPr lang="fr-FR" sz="600" dirty="0" err="1">
                <a:solidFill>
                  <a:schemeClr val="bg1"/>
                </a:solidFill>
                <a:latin typeface="Haffer" pitchFamily="2" charset="77"/>
                <a:cs typeface="Haffer" pitchFamily="2" charset="77"/>
              </a:rPr>
              <a:t>used</a:t>
            </a:r>
            <a:r>
              <a:rPr lang="fr-FR" sz="600" dirty="0">
                <a:solidFill>
                  <a:schemeClr val="bg1"/>
                </a:solidFill>
                <a:latin typeface="Haffer" pitchFamily="2" charset="77"/>
                <a:cs typeface="Haffer" pitchFamily="2" charset="77"/>
              </a:rPr>
              <a:t> in </a:t>
            </a:r>
            <a:r>
              <a:rPr lang="fr-FR" sz="600" dirty="0" err="1">
                <a:solidFill>
                  <a:schemeClr val="bg1"/>
                </a:solidFill>
                <a:latin typeface="Haffer" pitchFamily="2" charset="77"/>
                <a:cs typeface="Haffer" pitchFamily="2" charset="77"/>
              </a:rPr>
              <a:t>any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jurisdiction</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where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its</a:t>
            </a:r>
            <a:r>
              <a:rPr lang="fr-FR" sz="600" dirty="0">
                <a:solidFill>
                  <a:schemeClr val="bg1"/>
                </a:solidFill>
                <a:latin typeface="Haffer" pitchFamily="2" charset="77"/>
                <a:cs typeface="Haffer" pitchFamily="2" charset="77"/>
              </a:rPr>
              <a:t> use </a:t>
            </a:r>
            <a:r>
              <a:rPr lang="fr-FR" sz="600" dirty="0" err="1">
                <a:solidFill>
                  <a:schemeClr val="bg1"/>
                </a:solidFill>
                <a:latin typeface="Haffer" pitchFamily="2" charset="77"/>
                <a:cs typeface="Haffer" pitchFamily="2" charset="77"/>
              </a:rPr>
              <a:t>would</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illegal</a:t>
            </a:r>
            <a:r>
              <a:rPr lang="fr-FR" sz="600" dirty="0">
                <a:solidFill>
                  <a:schemeClr val="bg1"/>
                </a:solidFill>
                <a:latin typeface="Haffer" pitchFamily="2" charset="77"/>
                <a:cs typeface="Haffer" pitchFamily="2" charset="77"/>
              </a:rPr>
              <a:t>. This document </a:t>
            </a:r>
            <a:r>
              <a:rPr lang="fr-FR" sz="600" dirty="0" err="1">
                <a:solidFill>
                  <a:schemeClr val="bg1"/>
                </a:solidFill>
                <a:latin typeface="Haffer" pitchFamily="2" charset="77"/>
                <a:cs typeface="Haffer" pitchFamily="2" charset="77"/>
              </a:rPr>
              <a:t>contains</a:t>
            </a:r>
            <a:r>
              <a:rPr lang="fr-FR" sz="600" dirty="0">
                <a:solidFill>
                  <a:schemeClr val="bg1"/>
                </a:solidFill>
                <a:latin typeface="Haffer" pitchFamily="2" charset="77"/>
                <a:cs typeface="Haffer" pitchFamily="2" charset="77"/>
              </a:rPr>
              <a:t> the opinions of PGSA on the date of publication. PGSA </a:t>
            </a:r>
            <a:r>
              <a:rPr lang="fr-FR" sz="600" dirty="0" err="1">
                <a:solidFill>
                  <a:schemeClr val="bg1"/>
                </a:solidFill>
                <a:latin typeface="Haffer" pitchFamily="2" charset="77"/>
                <a:cs typeface="Haffer" pitchFamily="2" charset="77"/>
              </a:rPr>
              <a:t>reserves</a:t>
            </a:r>
            <a:r>
              <a:rPr lang="fr-FR" sz="600" dirty="0">
                <a:solidFill>
                  <a:schemeClr val="bg1"/>
                </a:solidFill>
                <a:latin typeface="Haffer" pitchFamily="2" charset="77"/>
                <a:cs typeface="Haffer" pitchFamily="2" charset="77"/>
              </a:rPr>
              <a:t> the right to </a:t>
            </a:r>
            <a:r>
              <a:rPr lang="fr-FR" sz="600" dirty="0" err="1">
                <a:solidFill>
                  <a:schemeClr val="bg1"/>
                </a:solidFill>
                <a:latin typeface="Haffer" pitchFamily="2" charset="77"/>
                <a:cs typeface="Haffer" pitchFamily="2" charset="77"/>
              </a:rPr>
              <a:t>amend</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this</a:t>
            </a:r>
            <a:r>
              <a:rPr lang="fr-FR" sz="600" dirty="0">
                <a:solidFill>
                  <a:schemeClr val="bg1"/>
                </a:solidFill>
                <a:latin typeface="Haffer" pitchFamily="2" charset="77"/>
                <a:cs typeface="Haffer" pitchFamily="2" charset="77"/>
              </a:rPr>
              <a:t> document at </a:t>
            </a:r>
            <a:r>
              <a:rPr lang="fr-FR" sz="600" dirty="0" err="1">
                <a:solidFill>
                  <a:schemeClr val="bg1"/>
                </a:solidFill>
                <a:latin typeface="Haffer" pitchFamily="2" charset="77"/>
                <a:cs typeface="Haffer" pitchFamily="2" charset="77"/>
              </a:rPr>
              <a:t>any</a:t>
            </a:r>
            <a:r>
              <a:rPr lang="fr-FR" sz="600" dirty="0">
                <a:solidFill>
                  <a:schemeClr val="bg1"/>
                </a:solidFill>
                <a:latin typeface="Haffer" pitchFamily="2" charset="77"/>
                <a:cs typeface="Haffer" pitchFamily="2" charset="77"/>
              </a:rPr>
              <a:t> time. PGSA </a:t>
            </a:r>
            <a:r>
              <a:rPr lang="fr-FR" sz="600" dirty="0" err="1">
                <a:solidFill>
                  <a:schemeClr val="bg1"/>
                </a:solidFill>
                <a:latin typeface="Haffer" pitchFamily="2" charset="77"/>
                <a:cs typeface="Haffer" pitchFamily="2" charset="77"/>
              </a:rPr>
              <a:t>makes</a:t>
            </a:r>
            <a:r>
              <a:rPr lang="fr-FR" sz="600" dirty="0">
                <a:solidFill>
                  <a:schemeClr val="bg1"/>
                </a:solidFill>
                <a:latin typeface="Haffer" pitchFamily="2" charset="77"/>
                <a:cs typeface="Haffer" pitchFamily="2" charset="77"/>
              </a:rPr>
              <a:t> no </a:t>
            </a:r>
            <a:r>
              <a:rPr lang="fr-FR" sz="600" dirty="0" err="1">
                <a:solidFill>
                  <a:schemeClr val="bg1"/>
                </a:solidFill>
                <a:latin typeface="Haffer" pitchFamily="2" charset="77"/>
                <a:cs typeface="Haffer" pitchFamily="2" charset="77"/>
              </a:rPr>
              <a:t>guarantee</a:t>
            </a:r>
            <a:r>
              <a:rPr lang="fr-FR" sz="600" dirty="0">
                <a:solidFill>
                  <a:schemeClr val="bg1"/>
                </a:solidFill>
                <a:latin typeface="Haffer" pitchFamily="2" charset="77"/>
                <a:cs typeface="Haffer" pitchFamily="2" charset="77"/>
              </a:rPr>
              <a:t> as to </a:t>
            </a:r>
            <a:r>
              <a:rPr lang="fr-FR" sz="600" dirty="0" err="1">
                <a:solidFill>
                  <a:schemeClr val="bg1"/>
                </a:solidFill>
                <a:latin typeface="Haffer" pitchFamily="2" charset="77"/>
                <a:cs typeface="Haffer" pitchFamily="2" charset="77"/>
              </a:rPr>
              <a:t>whether</a:t>
            </a:r>
            <a:r>
              <a:rPr lang="fr-FR" sz="600" dirty="0">
                <a:solidFill>
                  <a:schemeClr val="bg1"/>
                </a:solidFill>
                <a:latin typeface="Haffer" pitchFamily="2" charset="77"/>
                <a:cs typeface="Haffer" pitchFamily="2" charset="77"/>
              </a:rPr>
              <a:t> the information </a:t>
            </a:r>
            <a:r>
              <a:rPr lang="fr-FR" sz="600" dirty="0" err="1">
                <a:solidFill>
                  <a:schemeClr val="bg1"/>
                </a:solidFill>
                <a:latin typeface="Haffer" pitchFamily="2" charset="77"/>
                <a:cs typeface="Haffer" pitchFamily="2" charset="77"/>
              </a:rPr>
              <a:t>contained</a:t>
            </a:r>
            <a:r>
              <a:rPr lang="fr-FR" sz="600" dirty="0">
                <a:solidFill>
                  <a:schemeClr val="bg1"/>
                </a:solidFill>
                <a:latin typeface="Haffer" pitchFamily="2" charset="77"/>
                <a:cs typeface="Haffer" pitchFamily="2" charset="77"/>
              </a:rPr>
              <a:t> in </a:t>
            </a:r>
            <a:r>
              <a:rPr lang="fr-FR" sz="600" dirty="0" err="1">
                <a:solidFill>
                  <a:schemeClr val="bg1"/>
                </a:solidFill>
                <a:latin typeface="Haffer" pitchFamily="2" charset="77"/>
                <a:cs typeface="Haffer" pitchFamily="2" charset="77"/>
              </a:rPr>
              <a:t>this</a:t>
            </a:r>
            <a:r>
              <a:rPr lang="fr-FR" sz="600" dirty="0">
                <a:solidFill>
                  <a:schemeClr val="bg1"/>
                </a:solidFill>
                <a:latin typeface="Haffer" pitchFamily="2" charset="77"/>
                <a:cs typeface="Haffer" pitchFamily="2" charset="77"/>
              </a:rPr>
              <a:t> document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up to date, </a:t>
            </a:r>
            <a:r>
              <a:rPr lang="fr-FR" sz="600" dirty="0" err="1">
                <a:solidFill>
                  <a:schemeClr val="bg1"/>
                </a:solidFill>
                <a:latin typeface="Haffer" pitchFamily="2" charset="77"/>
                <a:cs typeface="Haffer" pitchFamily="2" charset="77"/>
              </a:rPr>
              <a:t>accurate</a:t>
            </a:r>
            <a:r>
              <a:rPr lang="fr-FR" sz="600" dirty="0">
                <a:solidFill>
                  <a:schemeClr val="bg1"/>
                </a:solidFill>
                <a:latin typeface="Haffer" pitchFamily="2" charset="77"/>
                <a:cs typeface="Haffer" pitchFamily="2" charset="77"/>
              </a:rPr>
              <a:t> or </a:t>
            </a:r>
            <a:r>
              <a:rPr lang="fr-FR" sz="600" dirty="0" err="1">
                <a:solidFill>
                  <a:schemeClr val="bg1"/>
                </a:solidFill>
                <a:latin typeface="Haffer" pitchFamily="2" charset="77"/>
                <a:cs typeface="Haffer" pitchFamily="2" charset="77"/>
              </a:rPr>
              <a:t>complete</a:t>
            </a:r>
            <a:r>
              <a:rPr lang="fr-FR" sz="600" dirty="0">
                <a:solidFill>
                  <a:schemeClr val="bg1"/>
                </a:solidFill>
                <a:latin typeface="Haffer" pitchFamily="2" charset="77"/>
                <a:cs typeface="Haffer" pitchFamily="2" charset="77"/>
              </a:rPr>
              <a:t>. This information </a:t>
            </a:r>
            <a:r>
              <a:rPr lang="fr-FR" sz="600" dirty="0" err="1">
                <a:solidFill>
                  <a:schemeClr val="bg1"/>
                </a:solidFill>
                <a:latin typeface="Haffer" pitchFamily="2" charset="77"/>
                <a:cs typeface="Haffer" pitchFamily="2" charset="77"/>
              </a:rPr>
              <a:t>is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intended</a:t>
            </a:r>
            <a:r>
              <a:rPr lang="fr-FR" sz="600" dirty="0">
                <a:solidFill>
                  <a:schemeClr val="bg1"/>
                </a:solidFill>
                <a:latin typeface="Haffer" pitchFamily="2" charset="77"/>
                <a:cs typeface="Haffer" pitchFamily="2" charset="77"/>
              </a:rPr>
              <a:t> for </a:t>
            </a:r>
            <a:r>
              <a:rPr lang="fr-FR" sz="600" dirty="0" err="1">
                <a:solidFill>
                  <a:schemeClr val="bg1"/>
                </a:solidFill>
                <a:latin typeface="Haffer" pitchFamily="2" charset="77"/>
                <a:cs typeface="Haffer" pitchFamily="2" charset="77"/>
              </a:rPr>
              <a:t>private</a:t>
            </a:r>
            <a:r>
              <a:rPr lang="fr-FR" sz="600" dirty="0">
                <a:solidFill>
                  <a:schemeClr val="bg1"/>
                </a:solidFill>
                <a:latin typeface="Haffer" pitchFamily="2" charset="77"/>
                <a:cs typeface="Haffer" pitchFamily="2" charset="77"/>
              </a:rPr>
              <a:t> use by clients of </a:t>
            </a:r>
            <a:r>
              <a:rPr lang="fr-FR" sz="600" dirty="0" err="1">
                <a:solidFill>
                  <a:schemeClr val="bg1"/>
                </a:solidFill>
                <a:latin typeface="Haffer" pitchFamily="2" charset="77"/>
                <a:cs typeface="Haffer" pitchFamily="2" charset="77"/>
              </a:rPr>
              <a:t>Piguet</a:t>
            </a:r>
            <a:r>
              <a:rPr lang="fr-FR" sz="600" dirty="0">
                <a:solidFill>
                  <a:schemeClr val="bg1"/>
                </a:solidFill>
                <a:latin typeface="Haffer" pitchFamily="2" charset="77"/>
                <a:cs typeface="Haffer" pitchFamily="2" charset="77"/>
              </a:rPr>
              <a:t> Galland &amp; Cie SA and </a:t>
            </a:r>
            <a:r>
              <a:rPr lang="fr-FR" sz="600" dirty="0" err="1">
                <a:solidFill>
                  <a:schemeClr val="bg1"/>
                </a:solidFill>
                <a:latin typeface="Haffer" pitchFamily="2" charset="77"/>
                <a:cs typeface="Haffer" pitchFamily="2" charset="77"/>
              </a:rPr>
              <a:t>shall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under</a:t>
            </a:r>
            <a:r>
              <a:rPr lang="fr-FR" sz="600" dirty="0">
                <a:solidFill>
                  <a:schemeClr val="bg1"/>
                </a:solidFill>
                <a:latin typeface="Haffer" pitchFamily="2" charset="77"/>
                <a:cs typeface="Haffer" pitchFamily="2" charset="77"/>
              </a:rPr>
              <a:t> no </a:t>
            </a:r>
            <a:r>
              <a:rPr lang="fr-FR" sz="600" dirty="0" err="1">
                <a:solidFill>
                  <a:schemeClr val="bg1"/>
                </a:solidFill>
                <a:latin typeface="Haffer" pitchFamily="2" charset="77"/>
                <a:cs typeface="Haffer" pitchFamily="2" charset="77"/>
              </a:rPr>
              <a:t>circumstances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construed</a:t>
            </a:r>
            <a:r>
              <a:rPr lang="fr-FR" sz="600" dirty="0">
                <a:solidFill>
                  <a:schemeClr val="bg1"/>
                </a:solidFill>
                <a:latin typeface="Haffer" pitchFamily="2" charset="77"/>
                <a:cs typeface="Haffer" pitchFamily="2" charset="77"/>
              </a:rPr>
              <a:t> as an </a:t>
            </a:r>
            <a:r>
              <a:rPr lang="fr-FR" sz="600" dirty="0" err="1">
                <a:solidFill>
                  <a:schemeClr val="bg1"/>
                </a:solidFill>
                <a:latin typeface="Haffer" pitchFamily="2" charset="77"/>
                <a:cs typeface="Haffer" pitchFamily="2" charset="77"/>
              </a:rPr>
              <a:t>offer</a:t>
            </a:r>
            <a:r>
              <a:rPr lang="fr-FR" sz="600" dirty="0">
                <a:solidFill>
                  <a:schemeClr val="bg1"/>
                </a:solidFill>
                <a:latin typeface="Haffer" pitchFamily="2" charset="77"/>
                <a:cs typeface="Haffer" pitchFamily="2" charset="77"/>
              </a:rPr>
              <a:t> or an invitation to </a:t>
            </a:r>
            <a:r>
              <a:rPr lang="fr-FR" sz="600" dirty="0" err="1">
                <a:solidFill>
                  <a:schemeClr val="bg1"/>
                </a:solidFill>
                <a:latin typeface="Haffer" pitchFamily="2" charset="77"/>
                <a:cs typeface="Haffer" pitchFamily="2" charset="77"/>
              </a:rPr>
              <a:t>buy</a:t>
            </a:r>
            <a:r>
              <a:rPr lang="fr-FR" sz="600" dirty="0">
                <a:solidFill>
                  <a:schemeClr val="bg1"/>
                </a:solidFill>
                <a:latin typeface="Haffer" pitchFamily="2" charset="77"/>
                <a:cs typeface="Haffer" pitchFamily="2" charset="77"/>
              </a:rPr>
              <a:t> or </a:t>
            </a:r>
            <a:r>
              <a:rPr lang="fr-FR" sz="600" dirty="0" err="1">
                <a:solidFill>
                  <a:schemeClr val="bg1"/>
                </a:solidFill>
                <a:latin typeface="Haffer" pitchFamily="2" charset="77"/>
                <a:cs typeface="Haffer" pitchFamily="2" charset="77"/>
              </a:rPr>
              <a:t>sell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Piguet</a:t>
            </a:r>
            <a:r>
              <a:rPr lang="fr-FR" sz="600" dirty="0">
                <a:solidFill>
                  <a:schemeClr val="bg1"/>
                </a:solidFill>
                <a:latin typeface="Haffer" pitchFamily="2" charset="77"/>
                <a:cs typeface="Haffer" pitchFamily="2" charset="77"/>
              </a:rPr>
              <a:t> Galland &amp; Cie SA </a:t>
            </a:r>
            <a:r>
              <a:rPr lang="fr-FR" sz="600" dirty="0" err="1">
                <a:solidFill>
                  <a:schemeClr val="bg1"/>
                </a:solidFill>
                <a:latin typeface="Haffer" pitchFamily="2" charset="77"/>
                <a:cs typeface="Haffer" pitchFamily="2" charset="77"/>
              </a:rPr>
              <a:t>disclaims</a:t>
            </a:r>
            <a:r>
              <a:rPr lang="fr-FR" sz="600" dirty="0">
                <a:solidFill>
                  <a:schemeClr val="bg1"/>
                </a:solidFill>
                <a:latin typeface="Haffer" pitchFamily="2" charset="77"/>
                <a:cs typeface="Haffer" pitchFamily="2" charset="77"/>
              </a:rPr>
              <a:t> all </a:t>
            </a:r>
            <a:r>
              <a:rPr lang="fr-FR" sz="600" dirty="0" err="1">
                <a:solidFill>
                  <a:schemeClr val="bg1"/>
                </a:solidFill>
                <a:latin typeface="Haffer" pitchFamily="2" charset="77"/>
                <a:cs typeface="Haffer" pitchFamily="2" charset="77"/>
              </a:rPr>
              <a:t>liability</a:t>
            </a:r>
            <a:r>
              <a:rPr lang="fr-FR" sz="600" dirty="0">
                <a:solidFill>
                  <a:schemeClr val="bg1"/>
                </a:solidFill>
                <a:latin typeface="Haffer" pitchFamily="2" charset="77"/>
                <a:cs typeface="Haffer" pitchFamily="2" charset="77"/>
              </a:rPr>
              <a:t> for the </a:t>
            </a:r>
            <a:r>
              <a:rPr lang="fr-FR" sz="600" dirty="0" err="1">
                <a:solidFill>
                  <a:schemeClr val="bg1"/>
                </a:solidFill>
                <a:latin typeface="Haffer" pitchFamily="2" charset="77"/>
                <a:cs typeface="Haffer" pitchFamily="2" charset="77"/>
              </a:rPr>
              <a:t>accuracy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completeness</a:t>
            </a:r>
            <a:r>
              <a:rPr lang="fr-FR" sz="600" dirty="0">
                <a:solidFill>
                  <a:schemeClr val="bg1"/>
                </a:solidFill>
                <a:latin typeface="Haffer" pitchFamily="2" charset="77"/>
                <a:cs typeface="Haffer" pitchFamily="2" charset="77"/>
              </a:rPr>
              <a:t> or permanent </a:t>
            </a:r>
            <a:r>
              <a:rPr lang="fr-FR" sz="600" dirty="0" err="1">
                <a:solidFill>
                  <a:schemeClr val="bg1"/>
                </a:solidFill>
                <a:latin typeface="Haffer" pitchFamily="2" charset="77"/>
                <a:cs typeface="Haffer" pitchFamily="2" charset="77"/>
              </a:rPr>
              <a:t>availability</a:t>
            </a:r>
            <a:r>
              <a:rPr lang="fr-FR" sz="600" dirty="0">
                <a:solidFill>
                  <a:schemeClr val="bg1"/>
                </a:solidFill>
                <a:latin typeface="Haffer" pitchFamily="2" charset="77"/>
                <a:cs typeface="Haffer" pitchFamily="2" charset="77"/>
              </a:rPr>
              <a:t> of the content and for </a:t>
            </a:r>
            <a:r>
              <a:rPr lang="fr-FR" sz="600" dirty="0" err="1">
                <a:solidFill>
                  <a:schemeClr val="bg1"/>
                </a:solidFill>
                <a:latin typeface="Haffer" pitchFamily="2" charset="77"/>
                <a:cs typeface="Haffer" pitchFamily="2" charset="77"/>
              </a:rPr>
              <a:t>prejudice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suffered</a:t>
            </a:r>
            <a:r>
              <a:rPr lang="fr-FR" sz="600" dirty="0">
                <a:solidFill>
                  <a:schemeClr val="bg1"/>
                </a:solidFill>
                <a:latin typeface="Haffer" pitchFamily="2" charset="77"/>
                <a:cs typeface="Haffer" pitchFamily="2" charset="77"/>
              </a:rPr>
              <a:t> as a </a:t>
            </a:r>
            <a:r>
              <a:rPr lang="fr-FR" sz="600" dirty="0" err="1">
                <a:solidFill>
                  <a:schemeClr val="bg1"/>
                </a:solidFill>
                <a:latin typeface="Haffer" pitchFamily="2" charset="77"/>
                <a:cs typeface="Haffer" pitchFamily="2" charset="77"/>
              </a:rPr>
              <a:t>result</a:t>
            </a:r>
            <a:r>
              <a:rPr lang="fr-FR" sz="600" dirty="0">
                <a:solidFill>
                  <a:schemeClr val="bg1"/>
                </a:solidFill>
                <a:latin typeface="Haffer" pitchFamily="2" charset="77"/>
                <a:cs typeface="Haffer" pitchFamily="2" charset="77"/>
              </a:rPr>
              <a:t> of actions </a:t>
            </a:r>
            <a:r>
              <a:rPr lang="fr-FR" sz="600" dirty="0" err="1">
                <a:solidFill>
                  <a:schemeClr val="bg1"/>
                </a:solidFill>
                <a:latin typeface="Haffer" pitchFamily="2" charset="77"/>
                <a:cs typeface="Haffer" pitchFamily="2" charset="77"/>
              </a:rPr>
              <a:t>taken</a:t>
            </a:r>
            <a:r>
              <a:rPr lang="fr-FR" sz="600" dirty="0">
                <a:solidFill>
                  <a:schemeClr val="bg1"/>
                </a:solidFill>
                <a:latin typeface="Haffer" pitchFamily="2" charset="77"/>
                <a:cs typeface="Haffer" pitchFamily="2" charset="77"/>
              </a:rPr>
              <a:t> on the basis of </a:t>
            </a:r>
            <a:r>
              <a:rPr lang="fr-FR" sz="600" dirty="0" err="1">
                <a:solidFill>
                  <a:schemeClr val="bg1"/>
                </a:solidFill>
                <a:latin typeface="Haffer" pitchFamily="2" charset="77"/>
                <a:cs typeface="Haffer" pitchFamily="2" charset="77"/>
              </a:rPr>
              <a:t>these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recommendations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Piguet</a:t>
            </a:r>
            <a:r>
              <a:rPr lang="fr-FR" sz="600" dirty="0">
                <a:solidFill>
                  <a:schemeClr val="bg1"/>
                </a:solidFill>
                <a:latin typeface="Haffer" pitchFamily="2" charset="77"/>
                <a:cs typeface="Haffer" pitchFamily="2" charset="77"/>
              </a:rPr>
              <a:t> Galland &amp; Cie SA </a:t>
            </a:r>
            <a:r>
              <a:rPr lang="fr-FR" sz="600" dirty="0" err="1">
                <a:solidFill>
                  <a:schemeClr val="bg1"/>
                </a:solidFill>
                <a:latin typeface="Haffer" pitchFamily="2" charset="77"/>
                <a:cs typeface="Haffer" pitchFamily="2" charset="77"/>
              </a:rPr>
              <a:t>specifically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reserves</a:t>
            </a:r>
            <a:r>
              <a:rPr lang="fr-FR" sz="600" dirty="0">
                <a:solidFill>
                  <a:schemeClr val="bg1"/>
                </a:solidFill>
                <a:latin typeface="Haffer" pitchFamily="2" charset="77"/>
                <a:cs typeface="Haffer" pitchFamily="2" charset="77"/>
              </a:rPr>
              <a:t> the right to </a:t>
            </a:r>
            <a:r>
              <a:rPr lang="fr-FR" sz="600" dirty="0" err="1">
                <a:solidFill>
                  <a:schemeClr val="bg1"/>
                </a:solidFill>
                <a:latin typeface="Haffer" pitchFamily="2" charset="77"/>
                <a:cs typeface="Haffer" pitchFamily="2" charset="77"/>
              </a:rPr>
              <a:t>amend</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this</a:t>
            </a:r>
            <a:r>
              <a:rPr lang="fr-FR" sz="600" dirty="0">
                <a:solidFill>
                  <a:schemeClr val="bg1"/>
                </a:solidFill>
                <a:latin typeface="Haffer" pitchFamily="2" charset="77"/>
                <a:cs typeface="Haffer" pitchFamily="2" charset="77"/>
              </a:rPr>
              <a:t> information at </a:t>
            </a:r>
            <a:r>
              <a:rPr lang="fr-FR" sz="600" dirty="0" err="1">
                <a:solidFill>
                  <a:schemeClr val="bg1"/>
                </a:solidFill>
                <a:latin typeface="Haffer" pitchFamily="2" charset="77"/>
                <a:cs typeface="Haffer" pitchFamily="2" charset="77"/>
              </a:rPr>
              <a:t>any</a:t>
            </a:r>
            <a:r>
              <a:rPr lang="fr-FR" sz="600" dirty="0">
                <a:solidFill>
                  <a:schemeClr val="bg1"/>
                </a:solidFill>
                <a:latin typeface="Haffer" pitchFamily="2" charset="77"/>
                <a:cs typeface="Haffer" pitchFamily="2" charset="77"/>
              </a:rPr>
              <a:t> time </a:t>
            </a:r>
            <a:r>
              <a:rPr lang="fr-FR" sz="600" dirty="0" err="1">
                <a:solidFill>
                  <a:schemeClr val="bg1"/>
                </a:solidFill>
                <a:latin typeface="Haffer" pitchFamily="2" charset="77"/>
                <a:cs typeface="Haffer" pitchFamily="2" charset="77"/>
              </a:rPr>
              <a:t>without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prior</a:t>
            </a:r>
            <a:r>
              <a:rPr lang="fr-FR" sz="600" dirty="0">
                <a:solidFill>
                  <a:schemeClr val="bg1"/>
                </a:solidFill>
                <a:latin typeface="Haffer" pitchFamily="2" charset="77"/>
                <a:cs typeface="Haffer" pitchFamily="2" charset="77"/>
              </a:rPr>
              <a:t> notice. The </a:t>
            </a:r>
            <a:r>
              <a:rPr lang="fr-FR" sz="600" dirty="0" err="1">
                <a:solidFill>
                  <a:schemeClr val="bg1"/>
                </a:solidFill>
                <a:latin typeface="Haffer" pitchFamily="2" charset="77"/>
                <a:cs typeface="Haffer" pitchFamily="2" charset="77"/>
              </a:rPr>
              <a:t>past</a:t>
            </a:r>
            <a:r>
              <a:rPr lang="fr-FR" sz="600" dirty="0">
                <a:solidFill>
                  <a:schemeClr val="bg1"/>
                </a:solidFill>
                <a:latin typeface="Haffer" pitchFamily="2" charset="77"/>
                <a:cs typeface="Haffer" pitchFamily="2" charset="77"/>
              </a:rPr>
              <a:t> performance of </a:t>
            </a:r>
            <a:r>
              <a:rPr lang="fr-FR" sz="600" dirty="0" err="1">
                <a:solidFill>
                  <a:schemeClr val="bg1"/>
                </a:solidFill>
                <a:latin typeface="Haffer" pitchFamily="2" charset="77"/>
                <a:cs typeface="Haffer" pitchFamily="2" charset="77"/>
              </a:rPr>
              <a:t>securities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doesnot</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guarantee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their</a:t>
            </a:r>
            <a:r>
              <a:rPr lang="fr-FR" sz="600" dirty="0">
                <a:solidFill>
                  <a:schemeClr val="bg1"/>
                </a:solidFill>
                <a:latin typeface="Haffer" pitchFamily="2" charset="77"/>
                <a:cs typeface="Haffer" pitchFamily="2" charset="77"/>
              </a:rPr>
              <a:t> future trend. Restrictions on the </a:t>
            </a:r>
            <a:r>
              <a:rPr lang="fr-FR" sz="600" dirty="0" err="1">
                <a:solidFill>
                  <a:schemeClr val="bg1"/>
                </a:solidFill>
                <a:latin typeface="Haffer" pitchFamily="2" charset="77"/>
                <a:cs typeface="Haffer" pitchFamily="2" charset="77"/>
              </a:rPr>
              <a:t>purchase</a:t>
            </a:r>
            <a:r>
              <a:rPr lang="fr-FR" sz="600" dirty="0">
                <a:solidFill>
                  <a:schemeClr val="bg1"/>
                </a:solidFill>
                <a:latin typeface="Haffer" pitchFamily="2" charset="77"/>
                <a:cs typeface="Haffer" pitchFamily="2" charset="77"/>
              </a:rPr>
              <a:t> or sale of </a:t>
            </a:r>
            <a:r>
              <a:rPr lang="fr-FR" sz="600" dirty="0" err="1">
                <a:solidFill>
                  <a:schemeClr val="bg1"/>
                </a:solidFill>
                <a:latin typeface="Haffer" pitchFamily="2" charset="77"/>
                <a:cs typeface="Haffer" pitchFamily="2" charset="77"/>
              </a:rPr>
              <a:t>securities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may</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apply</a:t>
            </a:r>
            <a:r>
              <a:rPr lang="fr-FR" sz="600" dirty="0">
                <a:solidFill>
                  <a:schemeClr val="bg1"/>
                </a:solidFill>
                <a:latin typeface="Haffer" pitchFamily="2" charset="77"/>
                <a:cs typeface="Haffer" pitchFamily="2" charset="77"/>
              </a:rPr>
              <a:t> in certain countries or to certain </a:t>
            </a:r>
            <a:r>
              <a:rPr lang="fr-FR" sz="600" dirty="0" err="1">
                <a:solidFill>
                  <a:schemeClr val="bg1"/>
                </a:solidFill>
                <a:latin typeface="Haffer" pitchFamily="2" charset="77"/>
                <a:cs typeface="Haffer" pitchFamily="2" charset="77"/>
              </a:rPr>
              <a:t>investors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Each</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individual</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investor</a:t>
            </a:r>
            <a:r>
              <a:rPr lang="fr-FR" sz="600" dirty="0">
                <a:solidFill>
                  <a:schemeClr val="bg1"/>
                </a:solidFill>
                <a:latin typeface="Haffer" pitchFamily="2" charset="77"/>
                <a:cs typeface="Haffer" pitchFamily="2" charset="77"/>
              </a:rPr>
              <a:t> must </a:t>
            </a:r>
            <a:r>
              <a:rPr lang="fr-FR" sz="600" dirty="0" err="1">
                <a:solidFill>
                  <a:schemeClr val="bg1"/>
                </a:solidFill>
                <a:latin typeface="Haffer" pitchFamily="2" charset="77"/>
                <a:cs typeface="Haffer" pitchFamily="2" charset="77"/>
              </a:rPr>
              <a:t>be</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aware</a:t>
            </a:r>
            <a:r>
              <a:rPr lang="fr-FR" sz="600" dirty="0">
                <a:solidFill>
                  <a:schemeClr val="bg1"/>
                </a:solidFill>
                <a:latin typeface="Haffer" pitchFamily="2" charset="77"/>
                <a:cs typeface="Haffer" pitchFamily="2" charset="77"/>
              </a:rPr>
              <a:t> of the conditions </a:t>
            </a:r>
            <a:r>
              <a:rPr lang="fr-FR" sz="600" dirty="0" err="1">
                <a:solidFill>
                  <a:schemeClr val="bg1"/>
                </a:solidFill>
                <a:latin typeface="Haffer" pitchFamily="2" charset="77"/>
                <a:cs typeface="Haffer" pitchFamily="2" charset="77"/>
              </a:rPr>
              <a:t>relating</a:t>
            </a:r>
            <a:r>
              <a:rPr lang="fr-FR" sz="600" dirty="0">
                <a:solidFill>
                  <a:schemeClr val="bg1"/>
                </a:solidFill>
                <a:latin typeface="Haffer" pitchFamily="2" charset="77"/>
                <a:cs typeface="Haffer" pitchFamily="2" charset="77"/>
              </a:rPr>
              <a:t> to the </a:t>
            </a:r>
            <a:r>
              <a:rPr lang="fr-FR" sz="600" dirty="0" err="1">
                <a:solidFill>
                  <a:schemeClr val="bg1"/>
                </a:solidFill>
                <a:latin typeface="Haffer" pitchFamily="2" charset="77"/>
                <a:cs typeface="Haffer" pitchFamily="2" charset="77"/>
              </a:rPr>
              <a:t>issuer’s</a:t>
            </a:r>
            <a:r>
              <a:rPr lang="fr-FR" sz="600" dirty="0">
                <a:solidFill>
                  <a:schemeClr val="bg1"/>
                </a:solidFill>
                <a:latin typeface="Haffer" pitchFamily="2" charset="77"/>
                <a:cs typeface="Haffer" pitchFamily="2" charset="77"/>
              </a:rPr>
              <a:t> </a:t>
            </a:r>
            <a:r>
              <a:rPr lang="fr-FR" sz="600" dirty="0" err="1">
                <a:solidFill>
                  <a:schemeClr val="bg1"/>
                </a:solidFill>
                <a:latin typeface="Haffer" pitchFamily="2" charset="77"/>
                <a:cs typeface="Haffer" pitchFamily="2" charset="77"/>
              </a:rPr>
              <a:t>securities</a:t>
            </a:r>
            <a:r>
              <a:rPr lang="fr-FR" sz="600" dirty="0">
                <a:solidFill>
                  <a:schemeClr val="bg1"/>
                </a:solidFill>
                <a:latin typeface="Haffer" pitchFamily="2" charset="77"/>
                <a:cs typeface="Haffer" pitchFamily="2" charset="77"/>
              </a:rPr>
              <a:t>.</a:t>
            </a: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p:txBody>
      </p:sp>
      <p:pic>
        <p:nvPicPr>
          <p:cNvPr id="32" name="Graphique 31">
            <a:extLst>
              <a:ext uri="{FF2B5EF4-FFF2-40B4-BE49-F238E27FC236}">
                <a16:creationId xmlns:a16="http://schemas.microsoft.com/office/drawing/2014/main" id="{84A0758B-9D22-F1F0-EEE7-8F446A147D1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83841" y="347387"/>
            <a:ext cx="1354459" cy="1250269"/>
          </a:xfrm>
          <a:prstGeom prst="rect">
            <a:avLst/>
          </a:prstGeom>
        </p:spPr>
      </p:pic>
      <p:pic>
        <p:nvPicPr>
          <p:cNvPr id="59" name="Graphique 58">
            <a:hlinkClick r:id="rId6"/>
            <a:extLst>
              <a:ext uri="{FF2B5EF4-FFF2-40B4-BE49-F238E27FC236}">
                <a16:creationId xmlns:a16="http://schemas.microsoft.com/office/drawing/2014/main" id="{3583D22E-02C3-1216-53DE-3C590E040CF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828142" y="4562903"/>
            <a:ext cx="238244" cy="238245"/>
          </a:xfrm>
          <a:prstGeom prst="rect">
            <a:avLst/>
          </a:prstGeom>
        </p:spPr>
      </p:pic>
      <p:sp>
        <p:nvSpPr>
          <p:cNvPr id="61" name="Ellipse 60">
            <a:extLst>
              <a:ext uri="{FF2B5EF4-FFF2-40B4-BE49-F238E27FC236}">
                <a16:creationId xmlns:a16="http://schemas.microsoft.com/office/drawing/2014/main" id="{2EDDB411-5C32-B924-5CC4-D5DB5F3619B4}"/>
              </a:ext>
            </a:extLst>
          </p:cNvPr>
          <p:cNvSpPr/>
          <p:nvPr userDrawn="1"/>
        </p:nvSpPr>
        <p:spPr>
          <a:xfrm>
            <a:off x="10824175" y="4568856"/>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2" name="Graphique 61">
            <a:hlinkClick r:id="rId9"/>
            <a:extLst>
              <a:ext uri="{FF2B5EF4-FFF2-40B4-BE49-F238E27FC236}">
                <a16:creationId xmlns:a16="http://schemas.microsoft.com/office/drawing/2014/main" id="{046C63A4-C684-B456-4B7F-B7DE0BCA9F7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097984" y="4567163"/>
            <a:ext cx="238244" cy="238245"/>
          </a:xfrm>
          <a:prstGeom prst="rect">
            <a:avLst/>
          </a:prstGeom>
        </p:spPr>
      </p:pic>
      <p:sp>
        <p:nvSpPr>
          <p:cNvPr id="63" name="Ellipse 62">
            <a:extLst>
              <a:ext uri="{FF2B5EF4-FFF2-40B4-BE49-F238E27FC236}">
                <a16:creationId xmlns:a16="http://schemas.microsoft.com/office/drawing/2014/main" id="{F8109A0C-5088-9FE0-FF62-919821CF6955}"/>
              </a:ext>
            </a:extLst>
          </p:cNvPr>
          <p:cNvSpPr/>
          <p:nvPr userDrawn="1"/>
        </p:nvSpPr>
        <p:spPr>
          <a:xfrm>
            <a:off x="11097985" y="4567164"/>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4" name="Graphique 63">
            <a:hlinkClick r:id="rId12"/>
            <a:extLst>
              <a:ext uri="{FF2B5EF4-FFF2-40B4-BE49-F238E27FC236}">
                <a16:creationId xmlns:a16="http://schemas.microsoft.com/office/drawing/2014/main" id="{8E6BC18B-7ADF-AE9C-8A45-15CD1CBE914F}"/>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1367826" y="4567162"/>
            <a:ext cx="238244" cy="238245"/>
          </a:xfrm>
          <a:prstGeom prst="rect">
            <a:avLst/>
          </a:prstGeom>
        </p:spPr>
      </p:pic>
      <p:sp>
        <p:nvSpPr>
          <p:cNvPr id="65" name="Ellipse 64">
            <a:extLst>
              <a:ext uri="{FF2B5EF4-FFF2-40B4-BE49-F238E27FC236}">
                <a16:creationId xmlns:a16="http://schemas.microsoft.com/office/drawing/2014/main" id="{AA4881CC-3AF2-AFE3-E4BC-4FE1E8953C44}"/>
              </a:ext>
            </a:extLst>
          </p:cNvPr>
          <p:cNvSpPr/>
          <p:nvPr userDrawn="1"/>
        </p:nvSpPr>
        <p:spPr>
          <a:xfrm>
            <a:off x="11367826"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6" name="Graphique 65">
            <a:hlinkClick r:id="rId15"/>
            <a:extLst>
              <a:ext uri="{FF2B5EF4-FFF2-40B4-BE49-F238E27FC236}">
                <a16:creationId xmlns:a16="http://schemas.microsoft.com/office/drawing/2014/main" id="{3BBB4E31-7D93-83AD-8BB0-C68590321567}"/>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1663285" y="4588520"/>
            <a:ext cx="187009" cy="187009"/>
          </a:xfrm>
          <a:prstGeom prst="rect">
            <a:avLst/>
          </a:prstGeom>
        </p:spPr>
      </p:pic>
      <p:sp>
        <p:nvSpPr>
          <p:cNvPr id="67" name="Ellipse 66">
            <a:extLst>
              <a:ext uri="{FF2B5EF4-FFF2-40B4-BE49-F238E27FC236}">
                <a16:creationId xmlns:a16="http://schemas.microsoft.com/office/drawing/2014/main" id="{AA7C4830-61FC-B184-85C1-7E11C45470B7}"/>
              </a:ext>
            </a:extLst>
          </p:cNvPr>
          <p:cNvSpPr/>
          <p:nvPr userDrawn="1"/>
        </p:nvSpPr>
        <p:spPr>
          <a:xfrm>
            <a:off x="11637668"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68" name="Groupe 67">
            <a:extLst>
              <a:ext uri="{FF2B5EF4-FFF2-40B4-BE49-F238E27FC236}">
                <a16:creationId xmlns:a16="http://schemas.microsoft.com/office/drawing/2014/main" id="{1382463E-80F4-EDF7-593B-280A5AE96851}"/>
              </a:ext>
            </a:extLst>
          </p:cNvPr>
          <p:cNvGrpSpPr/>
          <p:nvPr userDrawn="1"/>
        </p:nvGrpSpPr>
        <p:grpSpPr>
          <a:xfrm>
            <a:off x="10530629" y="4577920"/>
            <a:ext cx="238244" cy="238245"/>
            <a:chOff x="8584600" y="5252945"/>
            <a:chExt cx="294526" cy="294527"/>
          </a:xfrm>
        </p:grpSpPr>
        <p:sp>
          <p:nvSpPr>
            <p:cNvPr id="69" name="Ellipse 68">
              <a:extLst>
                <a:ext uri="{FF2B5EF4-FFF2-40B4-BE49-F238E27FC236}">
                  <a16:creationId xmlns:a16="http://schemas.microsoft.com/office/drawing/2014/main" id="{0998B0AE-A0FD-0D7E-B17B-B0147E574CDC}"/>
                </a:ext>
              </a:extLst>
            </p:cNvPr>
            <p:cNvSpPr/>
            <p:nvPr/>
          </p:nvSpPr>
          <p:spPr>
            <a:xfrm>
              <a:off x="8584600" y="5252945"/>
              <a:ext cx="294526" cy="294527"/>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0" name="Graphique 69">
              <a:hlinkClick r:id="rId18"/>
              <a:extLst>
                <a:ext uri="{FF2B5EF4-FFF2-40B4-BE49-F238E27FC236}">
                  <a16:creationId xmlns:a16="http://schemas.microsoft.com/office/drawing/2014/main" id="{1BC31737-E078-44A9-F95C-08D1AA40765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8588112" y="5262651"/>
              <a:ext cx="287500" cy="282743"/>
            </a:xfrm>
            <a:prstGeom prst="rect">
              <a:avLst/>
            </a:prstGeom>
          </p:spPr>
        </p:pic>
      </p:grpSp>
      <p:sp>
        <p:nvSpPr>
          <p:cNvPr id="9" name="object 21">
            <a:extLst>
              <a:ext uri="{FF2B5EF4-FFF2-40B4-BE49-F238E27FC236}">
                <a16:creationId xmlns:a16="http://schemas.microsoft.com/office/drawing/2014/main" id="{E21FAF88-752B-5626-942D-1FBF6650E01F}"/>
              </a:ext>
            </a:extLst>
          </p:cNvPr>
          <p:cNvSpPr txBox="1"/>
          <p:nvPr userDrawn="1"/>
        </p:nvSpPr>
        <p:spPr>
          <a:xfrm>
            <a:off x="8205279" y="4606967"/>
            <a:ext cx="1154378" cy="182101"/>
          </a:xfrm>
          <a:prstGeom prst="rect">
            <a:avLst/>
          </a:prstGeom>
        </p:spPr>
        <p:txBody>
          <a:bodyPr vert="horz" wrap="square" lIns="0" tIns="12700" rIns="0" bIns="0" rtlCol="0">
            <a:spAutoFit/>
          </a:bodyPr>
          <a:lstStyle/>
          <a:p>
            <a:pPr marL="12700" algn="r">
              <a:lnSpc>
                <a:spcPct val="100000"/>
              </a:lnSpc>
              <a:spcBef>
                <a:spcPts val="100"/>
              </a:spcBef>
            </a:pPr>
            <a:r>
              <a:rPr sz="1100" b="1" u="none" spc="-10" dirty="0">
                <a:solidFill>
                  <a:srgbClr val="DBFC87"/>
                </a:solidFill>
                <a:latin typeface="Haffer" pitchFamily="2" charset="77"/>
                <a:cs typeface="Haffer" pitchFamily="2" charset="77"/>
                <a:hlinkClick r:id="rId21">
                  <a:extLst>
                    <a:ext uri="{A12FA001-AC4F-418D-AE19-62706E023703}">
                      <ahyp:hlinkClr xmlns:ahyp="http://schemas.microsoft.com/office/drawing/2018/hyperlinkcolor" val="tx"/>
                    </a:ext>
                  </a:extLst>
                </a:hlinkClick>
              </a:rPr>
              <a:t>piguetgalland.ch</a:t>
            </a:r>
            <a:endParaRPr sz="1100" b="1" u="none" dirty="0">
              <a:solidFill>
                <a:srgbClr val="DBFC87"/>
              </a:solidFill>
              <a:latin typeface="Haffer" pitchFamily="2" charset="77"/>
              <a:cs typeface="Haffer" pitchFamily="2" charset="77"/>
            </a:endParaRPr>
          </a:p>
        </p:txBody>
      </p:sp>
    </p:spTree>
    <p:extLst>
      <p:ext uri="{BB962C8B-B14F-4D97-AF65-F5344CB8AC3E}">
        <p14:creationId xmlns:p14="http://schemas.microsoft.com/office/powerpoint/2010/main" val="275324905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7499" userDrawn="1">
          <p15:clr>
            <a:srgbClr val="FBAE40"/>
          </p15:clr>
        </p15:guide>
        <p15:guide id="3" pos="1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_Diapositive de titre">
    <p:bg>
      <p:bgPr>
        <a:solidFill>
          <a:schemeClr val="accent2"/>
        </a:solid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5AF20BCF-50A7-FA44-F674-1768C83BD67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 y="-195245"/>
            <a:ext cx="12250687" cy="6888691"/>
          </a:xfrm>
          <a:prstGeom prst="rect">
            <a:avLst/>
          </a:prstGeom>
        </p:spPr>
      </p:pic>
      <p:sp>
        <p:nvSpPr>
          <p:cNvPr id="3" name="object 3">
            <a:extLst>
              <a:ext uri="{FF2B5EF4-FFF2-40B4-BE49-F238E27FC236}">
                <a16:creationId xmlns:a16="http://schemas.microsoft.com/office/drawing/2014/main" id="{F71D1A52-352E-E814-60CD-D4D613712CD7}"/>
              </a:ext>
            </a:extLst>
          </p:cNvPr>
          <p:cNvSpPr txBox="1">
            <a:spLocks/>
          </p:cNvSpPr>
          <p:nvPr userDrawn="1"/>
        </p:nvSpPr>
        <p:spPr>
          <a:xfrm>
            <a:off x="7128934" y="1961247"/>
            <a:ext cx="4558005" cy="443711"/>
          </a:xfrm>
          <a:prstGeom prst="rect">
            <a:avLst/>
          </a:prstGeom>
        </p:spPr>
        <p:txBody>
          <a:bodyPr vert="horz" wrap="square" lIns="0" tIns="12700" rIns="0" bIns="0" rtlCol="0" anchor="b" anchorCtr="0">
            <a:spAutoFit/>
          </a:bodyPr>
          <a:lstStyle>
            <a:lvl1pPr algn="ctr" defTabSz="914400" rtl="0" eaLnBrk="1" latinLnBrk="0" hangingPunct="1">
              <a:lnSpc>
                <a:spcPct val="90000"/>
              </a:lnSpc>
              <a:spcBef>
                <a:spcPct val="0"/>
              </a:spcBef>
              <a:buNone/>
              <a:defRPr sz="6000" kern="1200">
                <a:solidFill>
                  <a:srgbClr val="65696F"/>
                </a:solidFill>
                <a:latin typeface="Suisse Neue Light" panose="02000304060000000000" pitchFamily="2" charset="77"/>
                <a:ea typeface="+mj-ea"/>
                <a:cs typeface="+mj-cs"/>
              </a:defRPr>
            </a:lvl1pPr>
          </a:lstStyle>
          <a:p>
            <a:pPr marL="12700" algn="r">
              <a:lnSpc>
                <a:spcPct val="100000"/>
              </a:lnSpc>
              <a:spcBef>
                <a:spcPts val="100"/>
              </a:spcBef>
            </a:pPr>
            <a:r>
              <a:rPr lang="fr-FR" sz="2800" b="1" dirty="0">
                <a:solidFill>
                  <a:srgbClr val="15292F"/>
                </a:solidFill>
                <a:latin typeface="Haffer" pitchFamily="2" charset="77"/>
                <a:cs typeface="Haffer" pitchFamily="2" charset="77"/>
              </a:rPr>
              <a:t>A</a:t>
            </a:r>
            <a:r>
              <a:rPr lang="fr-FR" sz="2800" b="1" spc="-20" dirty="0">
                <a:solidFill>
                  <a:srgbClr val="15292F"/>
                </a:solidFill>
                <a:latin typeface="Haffer" pitchFamily="2" charset="77"/>
                <a:cs typeface="Haffer" pitchFamily="2" charset="77"/>
              </a:rPr>
              <a:t> </a:t>
            </a:r>
            <a:r>
              <a:rPr lang="fr-FR" sz="2800" b="1" dirty="0">
                <a:solidFill>
                  <a:srgbClr val="15292F"/>
                </a:solidFill>
                <a:latin typeface="Haffer" pitchFamily="2" charset="77"/>
                <a:cs typeface="Haffer" pitchFamily="2" charset="77"/>
              </a:rPr>
              <a:t>votre </a:t>
            </a:r>
            <a:r>
              <a:rPr lang="fr-FR" sz="2800" b="1" spc="-10" dirty="0">
                <a:solidFill>
                  <a:srgbClr val="15292F"/>
                </a:solidFill>
                <a:latin typeface="Haffer" pitchFamily="2" charset="77"/>
                <a:cs typeface="Haffer" pitchFamily="2" charset="77"/>
              </a:rPr>
              <a:t>service.</a:t>
            </a:r>
          </a:p>
        </p:txBody>
      </p:sp>
      <p:sp>
        <p:nvSpPr>
          <p:cNvPr id="31" name="object 22">
            <a:extLst>
              <a:ext uri="{FF2B5EF4-FFF2-40B4-BE49-F238E27FC236}">
                <a16:creationId xmlns:a16="http://schemas.microsoft.com/office/drawing/2014/main" id="{8E587386-60A4-4E6B-592C-C5593B7A2936}"/>
              </a:ext>
            </a:extLst>
          </p:cNvPr>
          <p:cNvSpPr txBox="1"/>
          <p:nvPr userDrawn="1"/>
        </p:nvSpPr>
        <p:spPr>
          <a:xfrm>
            <a:off x="311152" y="5300636"/>
            <a:ext cx="11564760" cy="1079783"/>
          </a:xfrm>
          <a:prstGeom prst="rect">
            <a:avLst/>
          </a:prstGeom>
        </p:spPr>
        <p:txBody>
          <a:bodyPr vert="horz" wrap="square" lIns="0" tIns="12700" rIns="0" bIns="0" rtlCol="0">
            <a:spAutoFit/>
          </a:bodyPr>
          <a:lstStyle/>
          <a:p>
            <a:pPr marL="12700" marR="5080">
              <a:lnSpc>
                <a:spcPct val="100000"/>
              </a:lnSpc>
              <a:spcBef>
                <a:spcPts val="100"/>
              </a:spcBef>
            </a:pPr>
            <a:r>
              <a:rPr lang="fr-FR" sz="600" dirty="0">
                <a:solidFill>
                  <a:schemeClr val="bg1"/>
                </a:solidFill>
                <a:latin typeface="Haffer" pitchFamily="2" charset="77"/>
                <a:cs typeface="Haffer" pitchFamily="2" charset="77"/>
              </a:rPr>
              <a:t>Ce document est publié par PIGUET GALLAND &amp; Cie SA. Il n’est pas destiné à la distribution aux personnes physiques ou morales relevant d’une juridiction dont les lois et/ou réglementations applicables leur interdisent l’accès à de telles informations du fait de leur nationalité ou de leur domicile. Les informations ou données présentées dans ce document ne doivent pas être considérées comme une offre, une sollicitation ou un conseil en investissement. Elles ne doivent pas non plus être considérées comme un conseil pour des questions économiques, juridiques ou fiscales. PIGUET GALLAND &amp; Cie SA ne saurait garantir l’exactitude, la fiabilité, l’actualité ou l’exhaustivité des données réunies dans cette publication, ni explicitement, ni implicitement. </a:t>
            </a:r>
          </a:p>
          <a:p>
            <a:pPr marL="12700" marR="5080">
              <a:lnSpc>
                <a:spcPct val="100000"/>
              </a:lnSpc>
              <a:spcBef>
                <a:spcPts val="100"/>
              </a:spcBef>
            </a:pPr>
            <a:r>
              <a:rPr lang="fr-FR" sz="600" dirty="0">
                <a:solidFill>
                  <a:schemeClr val="bg1"/>
                </a:solidFill>
                <a:latin typeface="Haffer" pitchFamily="2" charset="77"/>
                <a:cs typeface="Haffer" pitchFamily="2" charset="77"/>
              </a:rPr>
              <a:t>En outre, tout avis ou opinion y figurant est susceptible d’être modifié sans préavis. Les décisions d’investissement basées sur les informations contenues dans ce document relèvent de la seule responsabilité de l’investisseur. Avant de considérer une transaction d’achat dans des instruments de placement, chaque investisseur doit lire et étudier soigneusement les prospectus ou autres documents légaux y afférents, ainsi que la brochure de l’ASB relative aux risques particuliers dans le négoce de titres. Toute décision d’investissement doit également reposer sur l’expérience personnelle de l’investisseur et, le cas échéant, sur un conseil spécifique de spécialistes confirmés.</a:t>
            </a:r>
          </a:p>
          <a:p>
            <a:pPr marL="12700" marR="5080">
              <a:lnSpc>
                <a:spcPct val="100000"/>
              </a:lnSpc>
              <a:spcBef>
                <a:spcPts val="100"/>
              </a:spcBef>
            </a:pPr>
            <a:r>
              <a:rPr lang="fr-FR" sz="600" dirty="0">
                <a:solidFill>
                  <a:schemeClr val="bg1"/>
                </a:solidFill>
                <a:latin typeface="Haffer" pitchFamily="2" charset="77"/>
                <a:cs typeface="Haffer" pitchFamily="2" charset="77"/>
              </a:rPr>
              <a:t>Les performances passées publiées dans ce document ne sauraient préjuger ou constituer une garantie des résultats futurs. La valeur et les revenus tirés des titres ou des instruments financiers peuvent fluctuer à la hausse ou à la baisse. Il est possible que les investisseurs ne récupèrent pas la totalité du montant initialement investi; les pertes subies peuvent représenter la totalité du capital investi, voire le dépasser. Les données relatives à la performance n’incluent ni les commissions, ni les frais prélevés lors des souscriptions ou des rachats de parts. PIGUET GALLAND &amp; Cie SA décline expressément toute responsabilité provenant d’erreurs ou d’omissions dans cette présentation. La reproduction intégrale ou partielle du présent document sans l’accord préalable écrit de PIGUET GALLAND &amp; Cie SA est interdite.</a:t>
            </a: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p:txBody>
      </p:sp>
      <p:pic>
        <p:nvPicPr>
          <p:cNvPr id="32" name="Graphique 31">
            <a:extLst>
              <a:ext uri="{FF2B5EF4-FFF2-40B4-BE49-F238E27FC236}">
                <a16:creationId xmlns:a16="http://schemas.microsoft.com/office/drawing/2014/main" id="{84A0758B-9D22-F1F0-EEE7-8F446A147D1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83841" y="347387"/>
            <a:ext cx="1354459" cy="1250269"/>
          </a:xfrm>
          <a:prstGeom prst="rect">
            <a:avLst/>
          </a:prstGeom>
        </p:spPr>
      </p:pic>
      <p:pic>
        <p:nvPicPr>
          <p:cNvPr id="59" name="Graphique 58">
            <a:hlinkClick r:id="rId6"/>
            <a:extLst>
              <a:ext uri="{FF2B5EF4-FFF2-40B4-BE49-F238E27FC236}">
                <a16:creationId xmlns:a16="http://schemas.microsoft.com/office/drawing/2014/main" id="{3583D22E-02C3-1216-53DE-3C590E040CF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828142" y="4562903"/>
            <a:ext cx="238244" cy="238245"/>
          </a:xfrm>
          <a:prstGeom prst="rect">
            <a:avLst/>
          </a:prstGeom>
        </p:spPr>
      </p:pic>
      <p:sp>
        <p:nvSpPr>
          <p:cNvPr id="61" name="Ellipse 60">
            <a:extLst>
              <a:ext uri="{FF2B5EF4-FFF2-40B4-BE49-F238E27FC236}">
                <a16:creationId xmlns:a16="http://schemas.microsoft.com/office/drawing/2014/main" id="{2EDDB411-5C32-B924-5CC4-D5DB5F3619B4}"/>
              </a:ext>
            </a:extLst>
          </p:cNvPr>
          <p:cNvSpPr/>
          <p:nvPr userDrawn="1"/>
        </p:nvSpPr>
        <p:spPr>
          <a:xfrm>
            <a:off x="10824175" y="4568856"/>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2" name="Graphique 61">
            <a:hlinkClick r:id="rId9"/>
            <a:extLst>
              <a:ext uri="{FF2B5EF4-FFF2-40B4-BE49-F238E27FC236}">
                <a16:creationId xmlns:a16="http://schemas.microsoft.com/office/drawing/2014/main" id="{046C63A4-C684-B456-4B7F-B7DE0BCA9F7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1097984" y="4567163"/>
            <a:ext cx="238244" cy="238245"/>
          </a:xfrm>
          <a:prstGeom prst="rect">
            <a:avLst/>
          </a:prstGeom>
        </p:spPr>
      </p:pic>
      <p:sp>
        <p:nvSpPr>
          <p:cNvPr id="63" name="Ellipse 62">
            <a:extLst>
              <a:ext uri="{FF2B5EF4-FFF2-40B4-BE49-F238E27FC236}">
                <a16:creationId xmlns:a16="http://schemas.microsoft.com/office/drawing/2014/main" id="{F8109A0C-5088-9FE0-FF62-919821CF6955}"/>
              </a:ext>
            </a:extLst>
          </p:cNvPr>
          <p:cNvSpPr/>
          <p:nvPr userDrawn="1"/>
        </p:nvSpPr>
        <p:spPr>
          <a:xfrm>
            <a:off x="11097985" y="4567164"/>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4" name="Graphique 63">
            <a:hlinkClick r:id="rId12"/>
            <a:extLst>
              <a:ext uri="{FF2B5EF4-FFF2-40B4-BE49-F238E27FC236}">
                <a16:creationId xmlns:a16="http://schemas.microsoft.com/office/drawing/2014/main" id="{8E6BC18B-7ADF-AE9C-8A45-15CD1CBE914F}"/>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1367826" y="4567162"/>
            <a:ext cx="238244" cy="238245"/>
          </a:xfrm>
          <a:prstGeom prst="rect">
            <a:avLst/>
          </a:prstGeom>
        </p:spPr>
      </p:pic>
      <p:sp>
        <p:nvSpPr>
          <p:cNvPr id="65" name="Ellipse 64">
            <a:extLst>
              <a:ext uri="{FF2B5EF4-FFF2-40B4-BE49-F238E27FC236}">
                <a16:creationId xmlns:a16="http://schemas.microsoft.com/office/drawing/2014/main" id="{AA4881CC-3AF2-AFE3-E4BC-4FE1E8953C44}"/>
              </a:ext>
            </a:extLst>
          </p:cNvPr>
          <p:cNvSpPr/>
          <p:nvPr userDrawn="1"/>
        </p:nvSpPr>
        <p:spPr>
          <a:xfrm>
            <a:off x="11367826"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6" name="Graphique 65">
            <a:hlinkClick r:id="rId15"/>
            <a:extLst>
              <a:ext uri="{FF2B5EF4-FFF2-40B4-BE49-F238E27FC236}">
                <a16:creationId xmlns:a16="http://schemas.microsoft.com/office/drawing/2014/main" id="{3BBB4E31-7D93-83AD-8BB0-C68590321567}"/>
              </a:ext>
            </a:extLst>
          </p:cNvPr>
          <p:cNvPicPr>
            <a:picLocks noChangeAspect="1"/>
          </p:cNvPicPr>
          <p:nvPr userDrawn="1"/>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1663285" y="4588520"/>
            <a:ext cx="187009" cy="187009"/>
          </a:xfrm>
          <a:prstGeom prst="rect">
            <a:avLst/>
          </a:prstGeom>
        </p:spPr>
      </p:pic>
      <p:sp>
        <p:nvSpPr>
          <p:cNvPr id="67" name="Ellipse 66">
            <a:extLst>
              <a:ext uri="{FF2B5EF4-FFF2-40B4-BE49-F238E27FC236}">
                <a16:creationId xmlns:a16="http://schemas.microsoft.com/office/drawing/2014/main" id="{AA7C4830-61FC-B184-85C1-7E11C45470B7}"/>
              </a:ext>
            </a:extLst>
          </p:cNvPr>
          <p:cNvSpPr/>
          <p:nvPr userDrawn="1"/>
        </p:nvSpPr>
        <p:spPr>
          <a:xfrm>
            <a:off x="11637668"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68" name="Groupe 67">
            <a:extLst>
              <a:ext uri="{FF2B5EF4-FFF2-40B4-BE49-F238E27FC236}">
                <a16:creationId xmlns:a16="http://schemas.microsoft.com/office/drawing/2014/main" id="{1382463E-80F4-EDF7-593B-280A5AE96851}"/>
              </a:ext>
            </a:extLst>
          </p:cNvPr>
          <p:cNvGrpSpPr/>
          <p:nvPr userDrawn="1"/>
        </p:nvGrpSpPr>
        <p:grpSpPr>
          <a:xfrm>
            <a:off x="10530629" y="4577920"/>
            <a:ext cx="238244" cy="238245"/>
            <a:chOff x="8584600" y="5252945"/>
            <a:chExt cx="294526" cy="294527"/>
          </a:xfrm>
        </p:grpSpPr>
        <p:sp>
          <p:nvSpPr>
            <p:cNvPr id="69" name="Ellipse 68">
              <a:extLst>
                <a:ext uri="{FF2B5EF4-FFF2-40B4-BE49-F238E27FC236}">
                  <a16:creationId xmlns:a16="http://schemas.microsoft.com/office/drawing/2014/main" id="{0998B0AE-A0FD-0D7E-B17B-B0147E574CDC}"/>
                </a:ext>
              </a:extLst>
            </p:cNvPr>
            <p:cNvSpPr/>
            <p:nvPr/>
          </p:nvSpPr>
          <p:spPr>
            <a:xfrm>
              <a:off x="8584600" y="5252945"/>
              <a:ext cx="294526" cy="294527"/>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0" name="Graphique 69">
              <a:hlinkClick r:id="rId18"/>
              <a:extLst>
                <a:ext uri="{FF2B5EF4-FFF2-40B4-BE49-F238E27FC236}">
                  <a16:creationId xmlns:a16="http://schemas.microsoft.com/office/drawing/2014/main" id="{1BC31737-E078-44A9-F95C-08D1AA40765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8588112" y="5262651"/>
              <a:ext cx="287500" cy="282743"/>
            </a:xfrm>
            <a:prstGeom prst="rect">
              <a:avLst/>
            </a:prstGeom>
          </p:spPr>
        </p:pic>
      </p:grpSp>
      <p:cxnSp>
        <p:nvCxnSpPr>
          <p:cNvPr id="9" name="Connecteur droit 8">
            <a:extLst>
              <a:ext uri="{FF2B5EF4-FFF2-40B4-BE49-F238E27FC236}">
                <a16:creationId xmlns:a16="http://schemas.microsoft.com/office/drawing/2014/main" id="{3C876E31-723E-79AC-9DBA-424714726086}"/>
              </a:ext>
            </a:extLst>
          </p:cNvPr>
          <p:cNvCxnSpPr>
            <a:cxnSpLocks/>
          </p:cNvCxnSpPr>
          <p:nvPr userDrawn="1"/>
        </p:nvCxnSpPr>
        <p:spPr>
          <a:xfrm>
            <a:off x="694268" y="2899948"/>
            <a:ext cx="50164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29">
            <a:extLst>
              <a:ext uri="{FF2B5EF4-FFF2-40B4-BE49-F238E27FC236}">
                <a16:creationId xmlns:a16="http://schemas.microsoft.com/office/drawing/2014/main" id="{4C069D26-12EE-2274-0F8C-0DAA12140083}"/>
              </a:ext>
            </a:extLst>
          </p:cNvPr>
          <p:cNvSpPr>
            <a:spLocks noGrp="1"/>
          </p:cNvSpPr>
          <p:nvPr>
            <p:ph type="body" sz="quarter" idx="14" hasCustomPrompt="1"/>
          </p:nvPr>
        </p:nvSpPr>
        <p:spPr>
          <a:xfrm>
            <a:off x="694267" y="3067223"/>
            <a:ext cx="6466803" cy="704789"/>
          </a:xfrm>
        </p:spPr>
        <p:txBody>
          <a:bodyPr/>
          <a:lstStyle>
            <a:lvl1pPr>
              <a:lnSpc>
                <a:spcPct val="100000"/>
              </a:lnSpc>
              <a:spcBef>
                <a:spcPts val="0"/>
              </a:spcBef>
              <a:defRPr sz="1100"/>
            </a:lvl1pPr>
          </a:lstStyle>
          <a:p>
            <a:pPr lvl="0"/>
            <a:r>
              <a:rPr lang="fr-FR" dirty="0"/>
              <a:t>Votre adresse</a:t>
            </a:r>
          </a:p>
          <a:p>
            <a:pPr lvl="0"/>
            <a:r>
              <a:rPr lang="fr-FR" dirty="0" err="1"/>
              <a:t>T</a:t>
            </a:r>
            <a:r>
              <a:rPr lang="fr-FR" dirty="0"/>
              <a:t> XX XX XXX XX XX</a:t>
            </a:r>
          </a:p>
          <a:p>
            <a:pPr lvl="0"/>
            <a:r>
              <a:rPr lang="fr-FR" dirty="0"/>
              <a:t>Adresse mail ici</a:t>
            </a:r>
          </a:p>
        </p:txBody>
      </p:sp>
      <p:sp>
        <p:nvSpPr>
          <p:cNvPr id="18" name="Espace réservé du texte 29">
            <a:extLst>
              <a:ext uri="{FF2B5EF4-FFF2-40B4-BE49-F238E27FC236}">
                <a16:creationId xmlns:a16="http://schemas.microsoft.com/office/drawing/2014/main" id="{C2941DD1-100F-4A62-97AA-9CA4D01CF36D}"/>
              </a:ext>
            </a:extLst>
          </p:cNvPr>
          <p:cNvSpPr>
            <a:spLocks noGrp="1"/>
          </p:cNvSpPr>
          <p:nvPr>
            <p:ph type="body" sz="quarter" idx="15" hasCustomPrompt="1"/>
          </p:nvPr>
        </p:nvSpPr>
        <p:spPr>
          <a:xfrm>
            <a:off x="694267" y="3865113"/>
            <a:ext cx="6466803" cy="706422"/>
          </a:xfrm>
        </p:spPr>
        <p:txBody>
          <a:bodyPr/>
          <a:lstStyle>
            <a:lvl1pPr>
              <a:lnSpc>
                <a:spcPct val="100000"/>
              </a:lnSpc>
              <a:spcBef>
                <a:spcPts val="0"/>
              </a:spcBef>
              <a:defRPr sz="1100"/>
            </a:lvl1pPr>
          </a:lstStyle>
          <a:p>
            <a:pPr lvl="0"/>
            <a:r>
              <a:rPr lang="fr-FR" dirty="0"/>
              <a:t>Adresse Postale ici</a:t>
            </a:r>
          </a:p>
        </p:txBody>
      </p:sp>
      <p:sp>
        <p:nvSpPr>
          <p:cNvPr id="4" name="object 21">
            <a:extLst>
              <a:ext uri="{FF2B5EF4-FFF2-40B4-BE49-F238E27FC236}">
                <a16:creationId xmlns:a16="http://schemas.microsoft.com/office/drawing/2014/main" id="{8B45F949-6340-F9C1-ECFC-560F97B85364}"/>
              </a:ext>
            </a:extLst>
          </p:cNvPr>
          <p:cNvSpPr txBox="1"/>
          <p:nvPr userDrawn="1"/>
        </p:nvSpPr>
        <p:spPr>
          <a:xfrm>
            <a:off x="8205279" y="4606967"/>
            <a:ext cx="1154378" cy="182101"/>
          </a:xfrm>
          <a:prstGeom prst="rect">
            <a:avLst/>
          </a:prstGeom>
        </p:spPr>
        <p:txBody>
          <a:bodyPr vert="horz" wrap="square" lIns="0" tIns="12700" rIns="0" bIns="0" rtlCol="0">
            <a:spAutoFit/>
          </a:bodyPr>
          <a:lstStyle/>
          <a:p>
            <a:pPr marL="12700" algn="r">
              <a:lnSpc>
                <a:spcPct val="100000"/>
              </a:lnSpc>
              <a:spcBef>
                <a:spcPts val="100"/>
              </a:spcBef>
            </a:pPr>
            <a:r>
              <a:rPr sz="1100" b="1" u="none" spc="-10" dirty="0">
                <a:solidFill>
                  <a:srgbClr val="DBFC87"/>
                </a:solidFill>
                <a:latin typeface="Haffer" pitchFamily="2" charset="77"/>
                <a:cs typeface="Haffer" pitchFamily="2" charset="77"/>
                <a:hlinkClick r:id="rId21">
                  <a:extLst>
                    <a:ext uri="{A12FA001-AC4F-418D-AE19-62706E023703}">
                      <ahyp:hlinkClr xmlns:ahyp="http://schemas.microsoft.com/office/drawing/2018/hyperlinkcolor" val="tx"/>
                    </a:ext>
                  </a:extLst>
                </a:hlinkClick>
              </a:rPr>
              <a:t>piguetgalland.ch</a:t>
            </a:r>
            <a:endParaRPr sz="1100" b="1" u="none" dirty="0">
              <a:solidFill>
                <a:srgbClr val="DBFC87"/>
              </a:solidFill>
              <a:latin typeface="Haffer" pitchFamily="2" charset="77"/>
              <a:cs typeface="Haffer" pitchFamily="2" charset="77"/>
            </a:endParaRPr>
          </a:p>
        </p:txBody>
      </p:sp>
    </p:spTree>
    <p:extLst>
      <p:ext uri="{BB962C8B-B14F-4D97-AF65-F5344CB8AC3E}">
        <p14:creationId xmlns:p14="http://schemas.microsoft.com/office/powerpoint/2010/main" val="144742553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7499" userDrawn="1">
          <p15:clr>
            <a:srgbClr val="FBAE40"/>
          </p15:clr>
        </p15:guide>
        <p15:guide id="3" pos="19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4_Diapositive de titre">
    <p:bg>
      <p:bgPr>
        <a:solidFill>
          <a:schemeClr val="accent2"/>
        </a:solidFill>
        <a:effectLst/>
      </p:bgPr>
    </p:bg>
    <p:spTree>
      <p:nvGrpSpPr>
        <p:cNvPr id="1" name=""/>
        <p:cNvGrpSpPr/>
        <p:nvPr/>
      </p:nvGrpSpPr>
      <p:grpSpPr>
        <a:xfrm>
          <a:off x="0" y="0"/>
          <a:ext cx="0" cy="0"/>
          <a:chOff x="0" y="0"/>
          <a:chExt cx="0" cy="0"/>
        </a:xfrm>
      </p:grpSpPr>
      <p:sp>
        <p:nvSpPr>
          <p:cNvPr id="4" name="Graphique 27">
            <a:extLst>
              <a:ext uri="{FF2B5EF4-FFF2-40B4-BE49-F238E27FC236}">
                <a16:creationId xmlns:a16="http://schemas.microsoft.com/office/drawing/2014/main" id="{C7C5D83B-B76A-9BDD-2FD2-39E4FCF7F6AE}"/>
              </a:ext>
            </a:extLst>
          </p:cNvPr>
          <p:cNvSpPr/>
          <p:nvPr userDrawn="1"/>
        </p:nvSpPr>
        <p:spPr>
          <a:xfrm>
            <a:off x="247293" y="1267546"/>
            <a:ext cx="9425260" cy="3860705"/>
          </a:xfrm>
          <a:custGeom>
            <a:avLst/>
            <a:gdLst>
              <a:gd name="connsiteX0" fmla="*/ 8158194 w 8265512"/>
              <a:gd name="connsiteY0" fmla="*/ 0 h 4255712"/>
              <a:gd name="connsiteX1" fmla="*/ 4018425 w 8265512"/>
              <a:gd name="connsiteY1" fmla="*/ 0 h 4255712"/>
              <a:gd name="connsiteX2" fmla="*/ 3909853 w 8265512"/>
              <a:gd name="connsiteY2" fmla="*/ 108597 h 4255712"/>
              <a:gd name="connsiteX3" fmla="*/ 3909853 w 8265512"/>
              <a:gd name="connsiteY3" fmla="*/ 1131961 h 4255712"/>
              <a:gd name="connsiteX4" fmla="*/ 3801282 w 8265512"/>
              <a:gd name="connsiteY4" fmla="*/ 1240558 h 4255712"/>
              <a:gd name="connsiteX5" fmla="*/ 108572 w 8265512"/>
              <a:gd name="connsiteY5" fmla="*/ 1240558 h 4255712"/>
              <a:gd name="connsiteX6" fmla="*/ 0 w 8265512"/>
              <a:gd name="connsiteY6" fmla="*/ 1349154 h 4255712"/>
              <a:gd name="connsiteX7" fmla="*/ 0 w 8265512"/>
              <a:gd name="connsiteY7" fmla="*/ 4147116 h 4255712"/>
              <a:gd name="connsiteX8" fmla="*/ 108572 w 8265512"/>
              <a:gd name="connsiteY8" fmla="*/ 4255713 h 4255712"/>
              <a:gd name="connsiteX9" fmla="*/ 6483637 w 8265512"/>
              <a:gd name="connsiteY9" fmla="*/ 4255713 h 4255712"/>
              <a:gd name="connsiteX10" fmla="*/ 6592209 w 8265512"/>
              <a:gd name="connsiteY10" fmla="*/ 4147116 h 4255712"/>
              <a:gd name="connsiteX11" fmla="*/ 6592209 w 8265512"/>
              <a:gd name="connsiteY11" fmla="*/ 3412491 h 4255712"/>
              <a:gd name="connsiteX12" fmla="*/ 6700781 w 8265512"/>
              <a:gd name="connsiteY12" fmla="*/ 3303894 h 4255712"/>
              <a:gd name="connsiteX13" fmla="*/ 8156917 w 8265512"/>
              <a:gd name="connsiteY13" fmla="*/ 3303894 h 4255712"/>
              <a:gd name="connsiteX14" fmla="*/ 8265488 w 8265512"/>
              <a:gd name="connsiteY14" fmla="*/ 3195298 h 4255712"/>
              <a:gd name="connsiteX15" fmla="*/ 8265488 w 8265512"/>
              <a:gd name="connsiteY15" fmla="*/ 108597 h 4255712"/>
              <a:gd name="connsiteX16" fmla="*/ 8158194 w 8265512"/>
              <a:gd name="connsiteY16" fmla="*/ 0 h 425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5512" h="4255712">
                <a:moveTo>
                  <a:pt x="8158194" y="0"/>
                </a:moveTo>
                <a:lnTo>
                  <a:pt x="4018425" y="0"/>
                </a:lnTo>
                <a:cubicBezTo>
                  <a:pt x="3958391" y="0"/>
                  <a:pt x="3909853" y="48549"/>
                  <a:pt x="3909853" y="108597"/>
                </a:cubicBezTo>
                <a:lnTo>
                  <a:pt x="3909853" y="1131961"/>
                </a:lnTo>
                <a:cubicBezTo>
                  <a:pt x="3909853" y="1192008"/>
                  <a:pt x="3861315" y="1240558"/>
                  <a:pt x="3801282" y="1240558"/>
                </a:cubicBezTo>
                <a:lnTo>
                  <a:pt x="108572" y="1240558"/>
                </a:lnTo>
                <a:cubicBezTo>
                  <a:pt x="48538" y="1240558"/>
                  <a:pt x="0" y="1289107"/>
                  <a:pt x="0" y="1349154"/>
                </a:cubicBezTo>
                <a:lnTo>
                  <a:pt x="0" y="4147116"/>
                </a:lnTo>
                <a:cubicBezTo>
                  <a:pt x="0" y="4207164"/>
                  <a:pt x="48538" y="4255713"/>
                  <a:pt x="108572" y="4255713"/>
                </a:cubicBezTo>
                <a:lnTo>
                  <a:pt x="6483637" y="4255713"/>
                </a:lnTo>
                <a:cubicBezTo>
                  <a:pt x="6543671" y="4255713"/>
                  <a:pt x="6592209" y="4207164"/>
                  <a:pt x="6592209" y="4147116"/>
                </a:cubicBezTo>
                <a:lnTo>
                  <a:pt x="6592209" y="3412491"/>
                </a:lnTo>
                <a:cubicBezTo>
                  <a:pt x="6592209" y="3352444"/>
                  <a:pt x="6640747" y="3303894"/>
                  <a:pt x="6700781" y="3303894"/>
                </a:cubicBezTo>
                <a:lnTo>
                  <a:pt x="8156917" y="3303894"/>
                </a:lnTo>
                <a:cubicBezTo>
                  <a:pt x="8216950" y="3303894"/>
                  <a:pt x="8265488" y="3255346"/>
                  <a:pt x="8265488" y="3195298"/>
                </a:cubicBezTo>
                <a:lnTo>
                  <a:pt x="8265488" y="108597"/>
                </a:lnTo>
                <a:cubicBezTo>
                  <a:pt x="8266766" y="48549"/>
                  <a:pt x="8218228" y="0"/>
                  <a:pt x="8158194" y="0"/>
                </a:cubicBezTo>
                <a:close/>
              </a:path>
            </a:pathLst>
          </a:custGeom>
          <a:solidFill>
            <a:srgbClr val="DBFC87"/>
          </a:solidFill>
          <a:ln w="12772" cap="flat">
            <a:noFill/>
            <a:prstDash val="solid"/>
            <a:miter/>
          </a:ln>
        </p:spPr>
        <p:txBody>
          <a:bodyPr rtlCol="0" anchor="ctr"/>
          <a:lstStyle/>
          <a:p>
            <a:endParaRPr lang="fr-FR" sz="1539"/>
          </a:p>
        </p:txBody>
      </p:sp>
      <p:sp>
        <p:nvSpPr>
          <p:cNvPr id="5" name="Graphique 28">
            <a:extLst>
              <a:ext uri="{FF2B5EF4-FFF2-40B4-BE49-F238E27FC236}">
                <a16:creationId xmlns:a16="http://schemas.microsoft.com/office/drawing/2014/main" id="{368E28DC-2B0C-6EF4-4A0E-DE3EF6CF3CAA}"/>
              </a:ext>
            </a:extLst>
          </p:cNvPr>
          <p:cNvSpPr/>
          <p:nvPr userDrawn="1"/>
        </p:nvSpPr>
        <p:spPr>
          <a:xfrm>
            <a:off x="7928068" y="1269865"/>
            <a:ext cx="4030229" cy="3858387"/>
          </a:xfrm>
          <a:custGeom>
            <a:avLst/>
            <a:gdLst>
              <a:gd name="connsiteX0" fmla="*/ 1656674 w 3534322"/>
              <a:gd name="connsiteY0" fmla="*/ 108597 h 4253157"/>
              <a:gd name="connsiteX1" fmla="*/ 1656674 w 3534322"/>
              <a:gd name="connsiteY1" fmla="*/ 3292396 h 4253157"/>
              <a:gd name="connsiteX2" fmla="*/ 1548102 w 3534322"/>
              <a:gd name="connsiteY2" fmla="*/ 3400993 h 4253157"/>
              <a:gd name="connsiteX3" fmla="*/ 108572 w 3534322"/>
              <a:gd name="connsiteY3" fmla="*/ 3400993 h 4253157"/>
              <a:gd name="connsiteX4" fmla="*/ 0 w 3534322"/>
              <a:gd name="connsiteY4" fmla="*/ 3509590 h 4253157"/>
              <a:gd name="connsiteX5" fmla="*/ 0 w 3534322"/>
              <a:gd name="connsiteY5" fmla="*/ 4144561 h 4253157"/>
              <a:gd name="connsiteX6" fmla="*/ 108572 w 3534322"/>
              <a:gd name="connsiteY6" fmla="*/ 4253157 h 4253157"/>
              <a:gd name="connsiteX7" fmla="*/ 3425751 w 3534322"/>
              <a:gd name="connsiteY7" fmla="*/ 4253157 h 4253157"/>
              <a:gd name="connsiteX8" fmla="*/ 3534323 w 3534322"/>
              <a:gd name="connsiteY8" fmla="*/ 4144561 h 4253157"/>
              <a:gd name="connsiteX9" fmla="*/ 3534323 w 3534322"/>
              <a:gd name="connsiteY9" fmla="*/ 3653959 h 4253157"/>
              <a:gd name="connsiteX10" fmla="*/ 3534323 w 3534322"/>
              <a:gd name="connsiteY10" fmla="*/ 3400993 h 4253157"/>
              <a:gd name="connsiteX11" fmla="*/ 3534323 w 3534322"/>
              <a:gd name="connsiteY11" fmla="*/ 108597 h 4253157"/>
              <a:gd name="connsiteX12" fmla="*/ 3425751 w 3534322"/>
              <a:gd name="connsiteY12" fmla="*/ 0 h 4253157"/>
              <a:gd name="connsiteX13" fmla="*/ 1765245 w 3534322"/>
              <a:gd name="connsiteY13" fmla="*/ 0 h 4253157"/>
              <a:gd name="connsiteX14" fmla="*/ 1656674 w 3534322"/>
              <a:gd name="connsiteY14" fmla="*/ 108597 h 425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4322" h="4253157">
                <a:moveTo>
                  <a:pt x="1656674" y="108597"/>
                </a:moveTo>
                <a:lnTo>
                  <a:pt x="1656674" y="3292396"/>
                </a:lnTo>
                <a:cubicBezTo>
                  <a:pt x="1656674" y="3352444"/>
                  <a:pt x="1608136" y="3400993"/>
                  <a:pt x="1548102" y="3400993"/>
                </a:cubicBezTo>
                <a:lnTo>
                  <a:pt x="108572" y="3400993"/>
                </a:lnTo>
                <a:cubicBezTo>
                  <a:pt x="48538" y="3400993"/>
                  <a:pt x="0" y="3449542"/>
                  <a:pt x="0" y="3509590"/>
                </a:cubicBezTo>
                <a:lnTo>
                  <a:pt x="0" y="4144561"/>
                </a:lnTo>
                <a:cubicBezTo>
                  <a:pt x="0" y="4204608"/>
                  <a:pt x="48538" y="4253157"/>
                  <a:pt x="108572" y="4253157"/>
                </a:cubicBezTo>
                <a:lnTo>
                  <a:pt x="3425751" y="4253157"/>
                </a:lnTo>
                <a:cubicBezTo>
                  <a:pt x="3485785" y="4253157"/>
                  <a:pt x="3534323" y="4204608"/>
                  <a:pt x="3534323" y="4144561"/>
                </a:cubicBezTo>
                <a:lnTo>
                  <a:pt x="3534323" y="3653959"/>
                </a:lnTo>
                <a:lnTo>
                  <a:pt x="3534323" y="3400993"/>
                </a:lnTo>
                <a:lnTo>
                  <a:pt x="3534323" y="108597"/>
                </a:lnTo>
                <a:cubicBezTo>
                  <a:pt x="3534323" y="48549"/>
                  <a:pt x="3485785" y="0"/>
                  <a:pt x="3425751" y="0"/>
                </a:cubicBezTo>
                <a:lnTo>
                  <a:pt x="1765245" y="0"/>
                </a:lnTo>
                <a:cubicBezTo>
                  <a:pt x="1705212" y="0"/>
                  <a:pt x="1656674" y="48549"/>
                  <a:pt x="1656674" y="108597"/>
                </a:cubicBezTo>
                <a:close/>
              </a:path>
            </a:pathLst>
          </a:custGeom>
          <a:noFill/>
          <a:ln w="12772" cap="flat">
            <a:solidFill>
              <a:srgbClr val="DBFC87"/>
            </a:solidFill>
            <a:prstDash val="solid"/>
            <a:miter/>
          </a:ln>
        </p:spPr>
        <p:txBody>
          <a:bodyPr rtlCol="0" anchor="ctr"/>
          <a:lstStyle/>
          <a:p>
            <a:endParaRPr lang="fr-FR" sz="1539"/>
          </a:p>
        </p:txBody>
      </p:sp>
      <p:sp>
        <p:nvSpPr>
          <p:cNvPr id="6" name="object 5">
            <a:extLst>
              <a:ext uri="{FF2B5EF4-FFF2-40B4-BE49-F238E27FC236}">
                <a16:creationId xmlns:a16="http://schemas.microsoft.com/office/drawing/2014/main" id="{C7CC4DE9-1942-B988-AB6E-BFCF1096348F}"/>
              </a:ext>
            </a:extLst>
          </p:cNvPr>
          <p:cNvSpPr txBox="1"/>
          <p:nvPr userDrawn="1"/>
        </p:nvSpPr>
        <p:spPr>
          <a:xfrm>
            <a:off x="9630621" y="1580122"/>
            <a:ext cx="2183521" cy="2308324"/>
          </a:xfrm>
          <a:prstGeom prst="rect">
            <a:avLst/>
          </a:prstGeom>
        </p:spPr>
        <p:txBody>
          <a:bodyPr vert="horz" wrap="square" lIns="0" tIns="12700" rIns="0" bIns="0" rtlCol="0">
            <a:spAutoFit/>
          </a:bodyPr>
          <a:lstStyle/>
          <a:p>
            <a:pPr marL="12700" algn="r">
              <a:lnSpc>
                <a:spcPts val="1410"/>
              </a:lnSpc>
              <a:spcBef>
                <a:spcPts val="100"/>
              </a:spcBef>
            </a:pPr>
            <a:r>
              <a:rPr sz="1200" b="1" spc="-10" dirty="0">
                <a:solidFill>
                  <a:srgbClr val="DBFC87"/>
                </a:solidFill>
                <a:latin typeface="Haffer" pitchFamily="2" charset="77"/>
                <a:cs typeface="Haffer" pitchFamily="2" charset="77"/>
              </a:rPr>
              <a:t>Genève</a:t>
            </a:r>
            <a:endParaRPr lang="fr-FR" sz="1200" b="1" spc="-10" dirty="0">
              <a:solidFill>
                <a:srgbClr val="DBFC87"/>
              </a:solidFill>
              <a:latin typeface="Haffer" pitchFamily="2" charset="77"/>
              <a:cs typeface="Haffer" pitchFamily="2" charset="77"/>
            </a:endParaRPr>
          </a:p>
          <a:p>
            <a:pPr marL="12700" algn="r">
              <a:lnSpc>
                <a:spcPts val="1410"/>
              </a:lnSpc>
              <a:spcBef>
                <a:spcPts val="100"/>
              </a:spcBef>
            </a:pPr>
            <a:r>
              <a:rPr lang="fr-FR" sz="1200" b="1" dirty="0">
                <a:solidFill>
                  <a:srgbClr val="DBFC87"/>
                </a:solidFill>
                <a:latin typeface="Haffer" pitchFamily="2" charset="77"/>
                <a:cs typeface="Haffer" pitchFamily="2" charset="77"/>
              </a:rPr>
              <a:t>La</a:t>
            </a:r>
            <a:r>
              <a:rPr lang="fr-FR" sz="1200" b="1" spc="20" dirty="0">
                <a:solidFill>
                  <a:srgbClr val="DBFC87"/>
                </a:solidFill>
                <a:latin typeface="Haffer" pitchFamily="2" charset="77"/>
                <a:cs typeface="Haffer" pitchFamily="2" charset="77"/>
              </a:rPr>
              <a:t> </a:t>
            </a:r>
            <a:r>
              <a:rPr lang="fr-FR" sz="1200" b="1" spc="-10" dirty="0">
                <a:solidFill>
                  <a:srgbClr val="DBFC87"/>
                </a:solidFill>
                <a:latin typeface="Haffer" pitchFamily="2" charset="77"/>
                <a:cs typeface="Haffer" pitchFamily="2" charset="77"/>
              </a:rPr>
              <a:t>Chaux-</a:t>
            </a:r>
            <a:r>
              <a:rPr lang="fr-FR" sz="1200" b="1" dirty="0">
                <a:solidFill>
                  <a:srgbClr val="DBFC87"/>
                </a:solidFill>
                <a:latin typeface="Haffer" pitchFamily="2" charset="77"/>
                <a:cs typeface="Haffer" pitchFamily="2" charset="77"/>
              </a:rPr>
              <a:t>de-</a:t>
            </a:r>
            <a:r>
              <a:rPr lang="fr-FR" sz="1200" b="1" spc="-10" dirty="0">
                <a:solidFill>
                  <a:srgbClr val="DBFC87"/>
                </a:solidFill>
                <a:latin typeface="Haffer" pitchFamily="2" charset="77"/>
                <a:cs typeface="Haffer" pitchFamily="2" charset="77"/>
              </a:rPr>
              <a:t>Fonds</a:t>
            </a:r>
          </a:p>
          <a:p>
            <a:pPr marL="12700" algn="r">
              <a:lnSpc>
                <a:spcPts val="1410"/>
              </a:lnSpc>
              <a:spcBef>
                <a:spcPts val="100"/>
              </a:spcBef>
            </a:pPr>
            <a:r>
              <a:rPr lang="fr-FR" sz="1200" b="1" spc="-10" dirty="0">
                <a:solidFill>
                  <a:srgbClr val="DBFC87"/>
                </a:solidFill>
                <a:latin typeface="Haffer" pitchFamily="2" charset="77"/>
                <a:cs typeface="Haffer" pitchFamily="2" charset="77"/>
              </a:rPr>
              <a:t>Lausanne</a:t>
            </a:r>
          </a:p>
          <a:p>
            <a:pPr marL="12700" algn="r">
              <a:lnSpc>
                <a:spcPts val="1410"/>
              </a:lnSpc>
              <a:spcBef>
                <a:spcPts val="100"/>
              </a:spcBef>
            </a:pPr>
            <a:r>
              <a:rPr kumimoji="0" lang="fr-FR" sz="1200" b="1" i="0" u="none" strike="noStrike" kern="1200" cap="none" spc="-10" normalizeH="0" baseline="0" noProof="0" dirty="0">
                <a:ln>
                  <a:noFill/>
                </a:ln>
                <a:solidFill>
                  <a:srgbClr val="DBFC87"/>
                </a:solidFill>
                <a:effectLst/>
                <a:uLnTx/>
                <a:uFillTx/>
                <a:latin typeface="Haffer" pitchFamily="2" charset="77"/>
                <a:ea typeface="+mn-ea"/>
                <a:cs typeface="Haffer" pitchFamily="2" charset="77"/>
              </a:rPr>
              <a:t>Neuchâtel</a:t>
            </a:r>
          </a:p>
          <a:p>
            <a:pPr marL="12700" algn="r">
              <a:lnSpc>
                <a:spcPts val="1410"/>
              </a:lnSpc>
              <a:spcBef>
                <a:spcPts val="100"/>
              </a:spcBef>
            </a:pPr>
            <a:r>
              <a:rPr lang="fr-FR" sz="1200" b="1" spc="-20" dirty="0">
                <a:solidFill>
                  <a:srgbClr val="DBFC87"/>
                </a:solidFill>
                <a:latin typeface="Haffer" pitchFamily="2" charset="77"/>
                <a:cs typeface="Haffer" pitchFamily="2" charset="77"/>
              </a:rPr>
              <a:t>Nyon</a:t>
            </a:r>
          </a:p>
          <a:p>
            <a:pPr marL="12700" algn="r">
              <a:lnSpc>
                <a:spcPts val="1410"/>
              </a:lnSpc>
              <a:spcBef>
                <a:spcPts val="100"/>
              </a:spcBef>
            </a:pPr>
            <a:r>
              <a:rPr kumimoji="0" lang="fr-FR" sz="1200" b="1" i="0" u="none" strike="noStrike" kern="1200" cap="none" spc="-10" normalizeH="0" baseline="0" noProof="0" dirty="0">
                <a:ln>
                  <a:noFill/>
                </a:ln>
                <a:solidFill>
                  <a:srgbClr val="DBFC87"/>
                </a:solidFill>
                <a:effectLst/>
                <a:uLnTx/>
                <a:uFillTx/>
                <a:latin typeface="Haffer" pitchFamily="2" charset="77"/>
                <a:ea typeface="+mn-ea"/>
                <a:cs typeface="Haffer" pitchFamily="2" charset="77"/>
              </a:rPr>
              <a:t>Yverdon-</a:t>
            </a:r>
            <a:r>
              <a:rPr kumimoji="0" lang="fr-FR" sz="1200" b="1" i="0" u="none" strike="noStrike" kern="1200" cap="none" spc="0" normalizeH="0" baseline="0" noProof="0" dirty="0">
                <a:ln>
                  <a:noFill/>
                </a:ln>
                <a:solidFill>
                  <a:srgbClr val="DBFC87"/>
                </a:solidFill>
                <a:effectLst/>
                <a:uLnTx/>
                <a:uFillTx/>
                <a:latin typeface="Haffer" pitchFamily="2" charset="77"/>
                <a:ea typeface="+mn-ea"/>
                <a:cs typeface="Haffer" pitchFamily="2" charset="77"/>
              </a:rPr>
              <a:t>les-</a:t>
            </a:r>
            <a:r>
              <a:rPr kumimoji="0" lang="fr-FR" sz="1200" b="1" i="0" u="none" strike="noStrike" kern="1200" cap="none" spc="-10" normalizeH="0" baseline="0" noProof="0" dirty="0">
                <a:ln>
                  <a:noFill/>
                </a:ln>
                <a:solidFill>
                  <a:srgbClr val="DBFC87"/>
                </a:solidFill>
                <a:effectLst/>
                <a:uLnTx/>
                <a:uFillTx/>
                <a:latin typeface="Haffer" pitchFamily="2" charset="77"/>
                <a:ea typeface="+mn-ea"/>
                <a:cs typeface="Haffer" pitchFamily="2" charset="77"/>
              </a:rPr>
              <a:t>Bains</a:t>
            </a:r>
            <a:endParaRPr kumimoji="0" lang="fr-FR" sz="1200" b="1" i="0" u="none" strike="noStrike" kern="1200" cap="none" spc="0" normalizeH="0" baseline="0" noProof="0" dirty="0">
              <a:ln>
                <a:noFill/>
              </a:ln>
              <a:solidFill>
                <a:srgbClr val="DBFC87"/>
              </a:solidFill>
              <a:effectLst/>
              <a:uLnTx/>
              <a:uFillTx/>
              <a:latin typeface="Haffer" pitchFamily="2" charset="77"/>
              <a:ea typeface="+mn-ea"/>
              <a:cs typeface="Haffer" pitchFamily="2" charset="77"/>
            </a:endParaRPr>
          </a:p>
          <a:p>
            <a:pPr marL="12700">
              <a:lnSpc>
                <a:spcPts val="1410"/>
              </a:lnSpc>
              <a:spcBef>
                <a:spcPts val="100"/>
              </a:spcBef>
            </a:pPr>
            <a:endParaRPr lang="fr-FR" sz="1200" b="1" dirty="0">
              <a:solidFill>
                <a:srgbClr val="DBFC87"/>
              </a:solidFill>
              <a:latin typeface="Haffer" pitchFamily="2" charset="77"/>
              <a:cs typeface="Haffer" pitchFamily="2" charset="77"/>
            </a:endParaRPr>
          </a:p>
          <a:p>
            <a:pPr marL="12700">
              <a:lnSpc>
                <a:spcPts val="1410"/>
              </a:lnSpc>
              <a:spcBef>
                <a:spcPts val="100"/>
              </a:spcBef>
            </a:pPr>
            <a:endParaRPr kumimoji="0" lang="fr-FR" sz="1200" b="1" i="0" u="none" strike="noStrike" kern="1200" cap="none" spc="0" normalizeH="0" baseline="0" noProof="0" dirty="0">
              <a:ln>
                <a:noFill/>
              </a:ln>
              <a:solidFill>
                <a:srgbClr val="DBFC87"/>
              </a:solidFill>
              <a:effectLst/>
              <a:uLnTx/>
              <a:uFillTx/>
              <a:latin typeface="Haffer" pitchFamily="2" charset="77"/>
              <a:ea typeface="+mn-ea"/>
              <a:cs typeface="Haffer" pitchFamily="2" charset="77"/>
            </a:endParaRPr>
          </a:p>
          <a:p>
            <a:pPr marL="12700">
              <a:lnSpc>
                <a:spcPts val="1410"/>
              </a:lnSpc>
              <a:spcBef>
                <a:spcPts val="100"/>
              </a:spcBef>
            </a:pPr>
            <a:endParaRPr lang="fr-FR" sz="1200" b="1" dirty="0">
              <a:solidFill>
                <a:srgbClr val="DBFC87"/>
              </a:solidFill>
              <a:latin typeface="Haffer" pitchFamily="2" charset="77"/>
              <a:cs typeface="Haffer" pitchFamily="2" charset="77"/>
            </a:endParaRPr>
          </a:p>
          <a:p>
            <a:pPr marL="12700">
              <a:lnSpc>
                <a:spcPts val="1410"/>
              </a:lnSpc>
              <a:spcBef>
                <a:spcPts val="100"/>
              </a:spcBef>
            </a:pPr>
            <a:endParaRPr lang="fr-FR" sz="1200" b="1" spc="-10" dirty="0">
              <a:solidFill>
                <a:srgbClr val="DBFC87"/>
              </a:solidFill>
              <a:latin typeface="Haffer" pitchFamily="2" charset="77"/>
              <a:cs typeface="Haffer" pitchFamily="2" charset="77"/>
            </a:endParaRPr>
          </a:p>
          <a:p>
            <a:pPr marL="12700">
              <a:lnSpc>
                <a:spcPts val="1410"/>
              </a:lnSpc>
              <a:spcBef>
                <a:spcPts val="100"/>
              </a:spcBef>
            </a:pPr>
            <a:endParaRPr lang="fr-FR" sz="1200" b="1" dirty="0">
              <a:solidFill>
                <a:srgbClr val="DBFC87"/>
              </a:solidFill>
              <a:latin typeface="Haffer" pitchFamily="2" charset="77"/>
              <a:cs typeface="Haffer" pitchFamily="2" charset="77"/>
            </a:endParaRPr>
          </a:p>
          <a:p>
            <a:pPr marL="12700">
              <a:lnSpc>
                <a:spcPts val="1410"/>
              </a:lnSpc>
              <a:spcBef>
                <a:spcPts val="100"/>
              </a:spcBef>
            </a:pPr>
            <a:endParaRPr sz="1200" b="1" dirty="0">
              <a:solidFill>
                <a:srgbClr val="DBFC87"/>
              </a:solidFill>
              <a:latin typeface="Haffer" pitchFamily="2" charset="77"/>
              <a:cs typeface="Haffer" pitchFamily="2" charset="77"/>
            </a:endParaRPr>
          </a:p>
        </p:txBody>
      </p:sp>
      <p:cxnSp>
        <p:nvCxnSpPr>
          <p:cNvPr id="7" name="Connecteur droit 6">
            <a:extLst>
              <a:ext uri="{FF2B5EF4-FFF2-40B4-BE49-F238E27FC236}">
                <a16:creationId xmlns:a16="http://schemas.microsoft.com/office/drawing/2014/main" id="{2D115E9D-9F7B-D8B7-3C15-6E3CD0202F9F}"/>
              </a:ext>
            </a:extLst>
          </p:cNvPr>
          <p:cNvCxnSpPr>
            <a:cxnSpLocks/>
          </p:cNvCxnSpPr>
          <p:nvPr userDrawn="1"/>
        </p:nvCxnSpPr>
        <p:spPr>
          <a:xfrm>
            <a:off x="11312493" y="3039595"/>
            <a:ext cx="501649" cy="0"/>
          </a:xfrm>
          <a:prstGeom prst="line">
            <a:avLst/>
          </a:prstGeom>
          <a:ln w="34925">
            <a:solidFill>
              <a:srgbClr val="DBFC87"/>
            </a:solidFill>
          </a:ln>
        </p:spPr>
        <p:style>
          <a:lnRef idx="1">
            <a:schemeClr val="accent1"/>
          </a:lnRef>
          <a:fillRef idx="0">
            <a:schemeClr val="accent1"/>
          </a:fillRef>
          <a:effectRef idx="0">
            <a:schemeClr val="accent1"/>
          </a:effectRef>
          <a:fontRef idx="minor">
            <a:schemeClr val="tx1"/>
          </a:fontRef>
        </p:style>
      </p:cxnSp>
      <p:sp>
        <p:nvSpPr>
          <p:cNvPr id="31" name="object 22">
            <a:extLst>
              <a:ext uri="{FF2B5EF4-FFF2-40B4-BE49-F238E27FC236}">
                <a16:creationId xmlns:a16="http://schemas.microsoft.com/office/drawing/2014/main" id="{8E587386-60A4-4E6B-592C-C5593B7A2936}"/>
              </a:ext>
            </a:extLst>
          </p:cNvPr>
          <p:cNvSpPr txBox="1"/>
          <p:nvPr userDrawn="1"/>
        </p:nvSpPr>
        <p:spPr>
          <a:xfrm>
            <a:off x="311152" y="5300636"/>
            <a:ext cx="11564760" cy="1079783"/>
          </a:xfrm>
          <a:prstGeom prst="rect">
            <a:avLst/>
          </a:prstGeom>
        </p:spPr>
        <p:txBody>
          <a:bodyPr vert="horz" wrap="square" lIns="0" tIns="12700" rIns="0" bIns="0" rtlCol="0">
            <a:spAutoFit/>
          </a:bodyPr>
          <a:lstStyle/>
          <a:p>
            <a:pPr marL="12700" marR="5080">
              <a:lnSpc>
                <a:spcPct val="100000"/>
              </a:lnSpc>
              <a:spcBef>
                <a:spcPts val="100"/>
              </a:spcBef>
            </a:pPr>
            <a:r>
              <a:rPr lang="fr-FR" sz="600" dirty="0">
                <a:solidFill>
                  <a:schemeClr val="bg1"/>
                </a:solidFill>
                <a:latin typeface="Haffer" pitchFamily="2" charset="77"/>
                <a:cs typeface="Haffer" pitchFamily="2" charset="77"/>
              </a:rPr>
              <a:t>Ce document est publié par PIGUET GALLAND &amp; Cie SA. Il n’est pas destiné à la distribution aux personnes physiques ou morales relevant d’une juridiction dont les lois et/ou réglementations applicables leur interdisent l’accès à de telles informations du fait de leur nationalité ou de leur domicile. Les informations ou données présentées dans ce document ne doivent pas être considérées comme une offre, une sollicitation ou un conseil en investissement. Elles ne doivent pas non plus être considérées comme un conseil pour des questions économiques, juridiques ou fiscales. PIGUET GALLAND &amp; Cie SA ne saurait garantir l’exactitude, la fiabilité, l’actualité ou l’exhaustivité des données réunies dans cette publication, ni explicitement, ni implicitement. </a:t>
            </a:r>
          </a:p>
          <a:p>
            <a:pPr marL="12700" marR="5080">
              <a:lnSpc>
                <a:spcPct val="100000"/>
              </a:lnSpc>
              <a:spcBef>
                <a:spcPts val="100"/>
              </a:spcBef>
            </a:pPr>
            <a:r>
              <a:rPr lang="fr-FR" sz="600" dirty="0">
                <a:solidFill>
                  <a:schemeClr val="bg1"/>
                </a:solidFill>
                <a:latin typeface="Haffer" pitchFamily="2" charset="77"/>
                <a:cs typeface="Haffer" pitchFamily="2" charset="77"/>
              </a:rPr>
              <a:t>En outre, tout avis ou opinion y figurant est susceptible d’être modifié sans préavis. Les décisions d’investissement basées sur les informations contenues dans ce document relèvent de la seule responsabilité de l’investisseur. Avant de considérer une transaction d’achat dans des instruments de placement, chaque investisseur doit lire et étudier soigneusement les prospectus ou autres documents légaux y afférents, ainsi que la brochure de l’ASB relative aux risques particuliers dans le négoce de titres. Toute décision d’investissement doit également reposer sur l’expérience personnelle de l’investisseur et, le cas échéant, sur un conseil spécifique de spécialistes confirmés.</a:t>
            </a:r>
          </a:p>
          <a:p>
            <a:pPr marL="12700" marR="5080">
              <a:lnSpc>
                <a:spcPct val="100000"/>
              </a:lnSpc>
              <a:spcBef>
                <a:spcPts val="100"/>
              </a:spcBef>
            </a:pPr>
            <a:r>
              <a:rPr lang="fr-FR" sz="600" dirty="0">
                <a:solidFill>
                  <a:schemeClr val="bg1"/>
                </a:solidFill>
                <a:latin typeface="Haffer" pitchFamily="2" charset="77"/>
                <a:cs typeface="Haffer" pitchFamily="2" charset="77"/>
              </a:rPr>
              <a:t>Les performances passées publiées dans ce document ne sauraient préjuger ou constituer une garantie des résultats futurs. La valeur et les revenus tirés des titres ou des instruments financiers peuvent fluctuer à la hausse ou à la baisse. Il est possible que les investisseurs ne récupèrent pas la totalité du montant initialement investi; les pertes subies peuvent représenter la totalité du capital investi, voire le dépasser. Les données relatives à la performance n’incluent ni les commissions, ni les frais prélevés lors des souscriptions ou des rachats de parts. PIGUET GALLAND &amp; Cie SA décline expressément toute responsabilité provenant d’erreurs ou d’omissions dans cette présentation. La reproduction intégrale ou partielle du présent document sans l’accord préalable écrit de PIGUET GALLAND &amp; Cie SA est interdite.</a:t>
            </a:r>
          </a:p>
          <a:p>
            <a:pPr marL="12700" marR="5080">
              <a:lnSpc>
                <a:spcPct val="100000"/>
              </a:lnSpc>
              <a:spcBef>
                <a:spcPts val="100"/>
              </a:spcBef>
            </a:pPr>
            <a:endParaRPr lang="fr-FR" sz="600" dirty="0">
              <a:solidFill>
                <a:schemeClr val="bg1"/>
              </a:solidFill>
              <a:latin typeface="Haffer" pitchFamily="2" charset="77"/>
              <a:cs typeface="Haffer" pitchFamily="2" charset="77"/>
            </a:endParaRPr>
          </a:p>
          <a:p>
            <a:pPr marL="12700" marR="5080">
              <a:lnSpc>
                <a:spcPct val="100000"/>
              </a:lnSpc>
              <a:spcBef>
                <a:spcPts val="100"/>
              </a:spcBef>
            </a:pPr>
            <a:endParaRPr lang="fr-FR" sz="600" dirty="0">
              <a:solidFill>
                <a:schemeClr val="bg1"/>
              </a:solidFill>
              <a:latin typeface="Haffer" pitchFamily="2" charset="77"/>
              <a:cs typeface="Haffer" pitchFamily="2" charset="77"/>
            </a:endParaRPr>
          </a:p>
        </p:txBody>
      </p:sp>
      <p:pic>
        <p:nvPicPr>
          <p:cNvPr id="32" name="Graphique 31">
            <a:extLst>
              <a:ext uri="{FF2B5EF4-FFF2-40B4-BE49-F238E27FC236}">
                <a16:creationId xmlns:a16="http://schemas.microsoft.com/office/drawing/2014/main" id="{84A0758B-9D22-F1F0-EEE7-8F446A147D1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83841" y="347387"/>
            <a:ext cx="1354459" cy="1250269"/>
          </a:xfrm>
          <a:prstGeom prst="rect">
            <a:avLst/>
          </a:prstGeom>
        </p:spPr>
      </p:pic>
      <p:pic>
        <p:nvPicPr>
          <p:cNvPr id="59" name="Graphique 58">
            <a:hlinkClick r:id="rId4"/>
            <a:extLst>
              <a:ext uri="{FF2B5EF4-FFF2-40B4-BE49-F238E27FC236}">
                <a16:creationId xmlns:a16="http://schemas.microsoft.com/office/drawing/2014/main" id="{3583D22E-02C3-1216-53DE-3C590E040CFF}"/>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828142" y="4562903"/>
            <a:ext cx="238244" cy="238245"/>
          </a:xfrm>
          <a:prstGeom prst="rect">
            <a:avLst/>
          </a:prstGeom>
        </p:spPr>
      </p:pic>
      <p:sp>
        <p:nvSpPr>
          <p:cNvPr id="61" name="Ellipse 60">
            <a:extLst>
              <a:ext uri="{FF2B5EF4-FFF2-40B4-BE49-F238E27FC236}">
                <a16:creationId xmlns:a16="http://schemas.microsoft.com/office/drawing/2014/main" id="{2EDDB411-5C32-B924-5CC4-D5DB5F3619B4}"/>
              </a:ext>
            </a:extLst>
          </p:cNvPr>
          <p:cNvSpPr/>
          <p:nvPr userDrawn="1"/>
        </p:nvSpPr>
        <p:spPr>
          <a:xfrm>
            <a:off x="10824175" y="4568856"/>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2" name="Graphique 61">
            <a:hlinkClick r:id="rId7"/>
            <a:extLst>
              <a:ext uri="{FF2B5EF4-FFF2-40B4-BE49-F238E27FC236}">
                <a16:creationId xmlns:a16="http://schemas.microsoft.com/office/drawing/2014/main" id="{046C63A4-C684-B456-4B7F-B7DE0BCA9F70}"/>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097984" y="4567163"/>
            <a:ext cx="238244" cy="238245"/>
          </a:xfrm>
          <a:prstGeom prst="rect">
            <a:avLst/>
          </a:prstGeom>
        </p:spPr>
      </p:pic>
      <p:sp>
        <p:nvSpPr>
          <p:cNvPr id="63" name="Ellipse 62">
            <a:extLst>
              <a:ext uri="{FF2B5EF4-FFF2-40B4-BE49-F238E27FC236}">
                <a16:creationId xmlns:a16="http://schemas.microsoft.com/office/drawing/2014/main" id="{F8109A0C-5088-9FE0-FF62-919821CF6955}"/>
              </a:ext>
            </a:extLst>
          </p:cNvPr>
          <p:cNvSpPr/>
          <p:nvPr userDrawn="1"/>
        </p:nvSpPr>
        <p:spPr>
          <a:xfrm>
            <a:off x="11097985" y="4567164"/>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4" name="Graphique 63">
            <a:hlinkClick r:id="rId10"/>
            <a:extLst>
              <a:ext uri="{FF2B5EF4-FFF2-40B4-BE49-F238E27FC236}">
                <a16:creationId xmlns:a16="http://schemas.microsoft.com/office/drawing/2014/main" id="{8E6BC18B-7ADF-AE9C-8A45-15CD1CBE914F}"/>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367826" y="4567162"/>
            <a:ext cx="238244" cy="238245"/>
          </a:xfrm>
          <a:prstGeom prst="rect">
            <a:avLst/>
          </a:prstGeom>
        </p:spPr>
      </p:pic>
      <p:sp>
        <p:nvSpPr>
          <p:cNvPr id="65" name="Ellipse 64">
            <a:extLst>
              <a:ext uri="{FF2B5EF4-FFF2-40B4-BE49-F238E27FC236}">
                <a16:creationId xmlns:a16="http://schemas.microsoft.com/office/drawing/2014/main" id="{AA4881CC-3AF2-AFE3-E4BC-4FE1E8953C44}"/>
              </a:ext>
            </a:extLst>
          </p:cNvPr>
          <p:cNvSpPr/>
          <p:nvPr userDrawn="1"/>
        </p:nvSpPr>
        <p:spPr>
          <a:xfrm>
            <a:off x="11367826"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66" name="Graphique 65">
            <a:hlinkClick r:id="rId13"/>
            <a:extLst>
              <a:ext uri="{FF2B5EF4-FFF2-40B4-BE49-F238E27FC236}">
                <a16:creationId xmlns:a16="http://schemas.microsoft.com/office/drawing/2014/main" id="{3BBB4E31-7D93-83AD-8BB0-C68590321567}"/>
              </a:ext>
            </a:extLst>
          </p:cNvPr>
          <p:cNvPicPr>
            <a:picLocks noChangeAspect="1"/>
          </p:cNvPicPr>
          <p:nvPr userDrawn="1"/>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1663285" y="4588520"/>
            <a:ext cx="187009" cy="187009"/>
          </a:xfrm>
          <a:prstGeom prst="rect">
            <a:avLst/>
          </a:prstGeom>
        </p:spPr>
      </p:pic>
      <p:sp>
        <p:nvSpPr>
          <p:cNvPr id="67" name="Ellipse 66">
            <a:extLst>
              <a:ext uri="{FF2B5EF4-FFF2-40B4-BE49-F238E27FC236}">
                <a16:creationId xmlns:a16="http://schemas.microsoft.com/office/drawing/2014/main" id="{AA7C4830-61FC-B184-85C1-7E11C45470B7}"/>
              </a:ext>
            </a:extLst>
          </p:cNvPr>
          <p:cNvSpPr/>
          <p:nvPr userDrawn="1"/>
        </p:nvSpPr>
        <p:spPr>
          <a:xfrm>
            <a:off x="11637668" y="4567163"/>
            <a:ext cx="238244" cy="238244"/>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68" name="Groupe 67">
            <a:extLst>
              <a:ext uri="{FF2B5EF4-FFF2-40B4-BE49-F238E27FC236}">
                <a16:creationId xmlns:a16="http://schemas.microsoft.com/office/drawing/2014/main" id="{1382463E-80F4-EDF7-593B-280A5AE96851}"/>
              </a:ext>
            </a:extLst>
          </p:cNvPr>
          <p:cNvGrpSpPr/>
          <p:nvPr userDrawn="1"/>
        </p:nvGrpSpPr>
        <p:grpSpPr>
          <a:xfrm>
            <a:off x="10530629" y="4577920"/>
            <a:ext cx="238244" cy="238245"/>
            <a:chOff x="8584600" y="5252945"/>
            <a:chExt cx="294526" cy="294527"/>
          </a:xfrm>
        </p:grpSpPr>
        <p:sp>
          <p:nvSpPr>
            <p:cNvPr id="69" name="Ellipse 68">
              <a:extLst>
                <a:ext uri="{FF2B5EF4-FFF2-40B4-BE49-F238E27FC236}">
                  <a16:creationId xmlns:a16="http://schemas.microsoft.com/office/drawing/2014/main" id="{0998B0AE-A0FD-0D7E-B17B-B0147E574CDC}"/>
                </a:ext>
              </a:extLst>
            </p:cNvPr>
            <p:cNvSpPr/>
            <p:nvPr/>
          </p:nvSpPr>
          <p:spPr>
            <a:xfrm>
              <a:off x="8584600" y="5252945"/>
              <a:ext cx="294526" cy="294527"/>
            </a:xfrm>
            <a:prstGeom prst="ellipse">
              <a:avLst/>
            </a:prstGeom>
            <a:noFill/>
            <a:ln>
              <a:solidFill>
                <a:srgbClr val="DBFC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70" name="Graphique 69">
              <a:hlinkClick r:id="rId16"/>
              <a:extLst>
                <a:ext uri="{FF2B5EF4-FFF2-40B4-BE49-F238E27FC236}">
                  <a16:creationId xmlns:a16="http://schemas.microsoft.com/office/drawing/2014/main" id="{1BC31737-E078-44A9-F95C-08D1AA40765A}"/>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8588112" y="5262651"/>
              <a:ext cx="287500" cy="282743"/>
            </a:xfrm>
            <a:prstGeom prst="rect">
              <a:avLst/>
            </a:prstGeom>
          </p:spPr>
        </p:pic>
      </p:grpSp>
      <p:sp>
        <p:nvSpPr>
          <p:cNvPr id="8" name="object 3">
            <a:extLst>
              <a:ext uri="{FF2B5EF4-FFF2-40B4-BE49-F238E27FC236}">
                <a16:creationId xmlns:a16="http://schemas.microsoft.com/office/drawing/2014/main" id="{629FD90D-48FE-F379-4A3D-75A6DDE1EB7B}"/>
              </a:ext>
            </a:extLst>
          </p:cNvPr>
          <p:cNvSpPr txBox="1">
            <a:spLocks/>
          </p:cNvSpPr>
          <p:nvPr userDrawn="1"/>
        </p:nvSpPr>
        <p:spPr>
          <a:xfrm>
            <a:off x="6436378" y="1446483"/>
            <a:ext cx="2900876" cy="1166986"/>
          </a:xfrm>
          <a:prstGeom prst="rect">
            <a:avLst/>
          </a:prstGeom>
        </p:spPr>
        <p:txBody>
          <a:bodyPr vert="horz" wrap="square" lIns="0" tIns="12700" rIns="0" bIns="0" rtlCol="0" anchor="b" anchorCtr="0">
            <a:spAutoFit/>
          </a:bodyPr>
          <a:lstStyle>
            <a:lvl1pPr algn="ctr" defTabSz="914400" rtl="0" eaLnBrk="1" latinLnBrk="0" hangingPunct="1">
              <a:lnSpc>
                <a:spcPct val="90000"/>
              </a:lnSpc>
              <a:spcBef>
                <a:spcPct val="0"/>
              </a:spcBef>
              <a:buNone/>
              <a:defRPr sz="6000" kern="1200">
                <a:solidFill>
                  <a:srgbClr val="65696F"/>
                </a:solidFill>
                <a:latin typeface="Suisse Neue Light" panose="02000304060000000000" pitchFamily="2" charset="77"/>
                <a:ea typeface="+mj-ea"/>
                <a:cs typeface="+mj-cs"/>
              </a:defRPr>
            </a:lvl1pPr>
          </a:lstStyle>
          <a:p>
            <a:pPr marL="0" algn="r">
              <a:lnSpc>
                <a:spcPts val="3000"/>
              </a:lnSpc>
              <a:spcBef>
                <a:spcPts val="0"/>
              </a:spcBef>
            </a:pPr>
            <a:r>
              <a:rPr lang="fr-FR" sz="2800" b="1" dirty="0">
                <a:solidFill>
                  <a:srgbClr val="15292F"/>
                </a:solidFill>
                <a:latin typeface="Haffer" pitchFamily="2" charset="77"/>
                <a:cs typeface="Haffer" pitchFamily="2" charset="77"/>
              </a:rPr>
              <a:t>Votre </a:t>
            </a:r>
          </a:p>
          <a:p>
            <a:pPr marL="0" algn="r">
              <a:lnSpc>
                <a:spcPts val="3000"/>
              </a:lnSpc>
              <a:spcBef>
                <a:spcPts val="0"/>
              </a:spcBef>
            </a:pPr>
            <a:r>
              <a:rPr lang="fr-FR" sz="2800" b="1" dirty="0">
                <a:solidFill>
                  <a:srgbClr val="15292F"/>
                </a:solidFill>
                <a:latin typeface="Haffer" pitchFamily="2" charset="77"/>
                <a:cs typeface="Haffer" pitchFamily="2" charset="77"/>
              </a:rPr>
              <a:t>personne </a:t>
            </a:r>
          </a:p>
          <a:p>
            <a:pPr marL="0" algn="r">
              <a:lnSpc>
                <a:spcPts val="3000"/>
              </a:lnSpc>
              <a:spcBef>
                <a:spcPts val="0"/>
              </a:spcBef>
            </a:pPr>
            <a:r>
              <a:rPr lang="fr-FR" sz="2800" b="1" dirty="0">
                <a:solidFill>
                  <a:srgbClr val="15292F"/>
                </a:solidFill>
                <a:latin typeface="Haffer" pitchFamily="2" charset="77"/>
                <a:cs typeface="Haffer" pitchFamily="2" charset="77"/>
              </a:rPr>
              <a:t>de contact</a:t>
            </a:r>
            <a:endParaRPr lang="fr-FR" sz="2800" b="1" spc="-10" dirty="0">
              <a:solidFill>
                <a:srgbClr val="15292F"/>
              </a:solidFill>
              <a:latin typeface="Haffer" pitchFamily="2" charset="77"/>
              <a:cs typeface="Haffer" pitchFamily="2" charset="77"/>
            </a:endParaRPr>
          </a:p>
        </p:txBody>
      </p:sp>
      <p:sp>
        <p:nvSpPr>
          <p:cNvPr id="10" name="Picture Placeholder 2">
            <a:extLst>
              <a:ext uri="{FF2B5EF4-FFF2-40B4-BE49-F238E27FC236}">
                <a16:creationId xmlns:a16="http://schemas.microsoft.com/office/drawing/2014/main" id="{70D48084-43A2-5C02-E86C-F170CA4708FB}"/>
              </a:ext>
            </a:extLst>
          </p:cNvPr>
          <p:cNvSpPr>
            <a:spLocks noGrp="1"/>
          </p:cNvSpPr>
          <p:nvPr>
            <p:ph type="pic" sz="quarter" idx="11"/>
          </p:nvPr>
        </p:nvSpPr>
        <p:spPr>
          <a:xfrm>
            <a:off x="3948789" y="973222"/>
            <a:ext cx="1626672" cy="1624745"/>
          </a:xfrm>
          <a:prstGeom prst="ellipse">
            <a:avLst/>
          </a:prstGeom>
          <a:solidFill>
            <a:schemeClr val="bg2"/>
          </a:solidFill>
        </p:spPr>
        <p:txBody>
          <a:bodyPr/>
          <a:lstStyle/>
          <a:p>
            <a:pPr lvl="0"/>
            <a:r>
              <a:rPr lang="fr-FR" noProof="0"/>
              <a:t>Cliquez sur l'icône pour ajouter une image</a:t>
            </a:r>
            <a:endParaRPr lang="en-GB" noProof="0" dirty="0"/>
          </a:p>
        </p:txBody>
      </p:sp>
      <p:sp>
        <p:nvSpPr>
          <p:cNvPr id="11" name="Espace réservé du texte 25">
            <a:extLst>
              <a:ext uri="{FF2B5EF4-FFF2-40B4-BE49-F238E27FC236}">
                <a16:creationId xmlns:a16="http://schemas.microsoft.com/office/drawing/2014/main" id="{496FFA32-B213-1388-11E6-614B43C598F5}"/>
              </a:ext>
            </a:extLst>
          </p:cNvPr>
          <p:cNvSpPr>
            <a:spLocks noGrp="1"/>
          </p:cNvSpPr>
          <p:nvPr>
            <p:ph type="body" sz="quarter" idx="12" hasCustomPrompt="1"/>
          </p:nvPr>
        </p:nvSpPr>
        <p:spPr>
          <a:xfrm>
            <a:off x="694266" y="2829749"/>
            <a:ext cx="8642988" cy="439494"/>
          </a:xfrm>
        </p:spPr>
        <p:txBody>
          <a:bodyPr tIns="0" bIns="0" anchor="b" anchorCtr="0"/>
          <a:lstStyle>
            <a:lvl1pPr>
              <a:defRPr sz="1800" b="1"/>
            </a:lvl1pPr>
          </a:lstStyle>
          <a:p>
            <a:pPr lvl="0"/>
            <a:r>
              <a:rPr lang="fr-FR" dirty="0"/>
              <a:t>Nom Prénom</a:t>
            </a:r>
          </a:p>
        </p:txBody>
      </p:sp>
      <p:sp>
        <p:nvSpPr>
          <p:cNvPr id="12" name="Espace réservé du texte 25">
            <a:extLst>
              <a:ext uri="{FF2B5EF4-FFF2-40B4-BE49-F238E27FC236}">
                <a16:creationId xmlns:a16="http://schemas.microsoft.com/office/drawing/2014/main" id="{47217AA9-DB8E-5C3D-C02C-FA2A003868B4}"/>
              </a:ext>
            </a:extLst>
          </p:cNvPr>
          <p:cNvSpPr>
            <a:spLocks noGrp="1"/>
          </p:cNvSpPr>
          <p:nvPr>
            <p:ph type="body" sz="quarter" idx="13" hasCustomPrompt="1"/>
          </p:nvPr>
        </p:nvSpPr>
        <p:spPr>
          <a:xfrm>
            <a:off x="694267" y="3295602"/>
            <a:ext cx="8642988" cy="336120"/>
          </a:xfrm>
        </p:spPr>
        <p:txBody>
          <a:bodyPr tIns="0" bIns="0" anchor="t" anchorCtr="0"/>
          <a:lstStyle>
            <a:lvl1pPr>
              <a:defRPr sz="1800" b="0"/>
            </a:lvl1pPr>
          </a:lstStyle>
          <a:p>
            <a:pPr lvl="0"/>
            <a:r>
              <a:rPr lang="fr-FR" dirty="0"/>
              <a:t>Fonction</a:t>
            </a:r>
          </a:p>
        </p:txBody>
      </p:sp>
      <p:sp>
        <p:nvSpPr>
          <p:cNvPr id="13" name="Espace réservé du texte 29">
            <a:extLst>
              <a:ext uri="{FF2B5EF4-FFF2-40B4-BE49-F238E27FC236}">
                <a16:creationId xmlns:a16="http://schemas.microsoft.com/office/drawing/2014/main" id="{E2CEB83F-840B-3E22-07CA-0C8FF133C30C}"/>
              </a:ext>
            </a:extLst>
          </p:cNvPr>
          <p:cNvSpPr>
            <a:spLocks noGrp="1"/>
          </p:cNvSpPr>
          <p:nvPr>
            <p:ph type="body" sz="quarter" idx="14" hasCustomPrompt="1"/>
          </p:nvPr>
        </p:nvSpPr>
        <p:spPr>
          <a:xfrm>
            <a:off x="694267" y="3788245"/>
            <a:ext cx="6466803" cy="407421"/>
          </a:xfrm>
        </p:spPr>
        <p:txBody>
          <a:bodyPr/>
          <a:lstStyle>
            <a:lvl1pPr>
              <a:lnSpc>
                <a:spcPct val="100000"/>
              </a:lnSpc>
              <a:spcBef>
                <a:spcPts val="0"/>
              </a:spcBef>
              <a:defRPr sz="1100"/>
            </a:lvl1pPr>
          </a:lstStyle>
          <a:p>
            <a:pPr lvl="0"/>
            <a:r>
              <a:rPr lang="fr-FR" dirty="0"/>
              <a:t>XX XX XXX XX XX</a:t>
            </a:r>
          </a:p>
          <a:p>
            <a:pPr lvl="0"/>
            <a:r>
              <a:rPr lang="fr-FR" dirty="0"/>
              <a:t>Adresse mail ici</a:t>
            </a:r>
          </a:p>
        </p:txBody>
      </p:sp>
      <p:sp>
        <p:nvSpPr>
          <p:cNvPr id="14" name="Espace réservé du texte 29">
            <a:extLst>
              <a:ext uri="{FF2B5EF4-FFF2-40B4-BE49-F238E27FC236}">
                <a16:creationId xmlns:a16="http://schemas.microsoft.com/office/drawing/2014/main" id="{89D411D2-061C-758C-3297-88F9B25E26F8}"/>
              </a:ext>
            </a:extLst>
          </p:cNvPr>
          <p:cNvSpPr>
            <a:spLocks noGrp="1"/>
          </p:cNvSpPr>
          <p:nvPr>
            <p:ph type="body" sz="quarter" idx="15" hasCustomPrompt="1"/>
          </p:nvPr>
        </p:nvSpPr>
        <p:spPr>
          <a:xfrm>
            <a:off x="694267" y="4334022"/>
            <a:ext cx="6466803" cy="706422"/>
          </a:xfrm>
        </p:spPr>
        <p:txBody>
          <a:bodyPr/>
          <a:lstStyle>
            <a:lvl1pPr>
              <a:lnSpc>
                <a:spcPct val="100000"/>
              </a:lnSpc>
              <a:spcBef>
                <a:spcPts val="0"/>
              </a:spcBef>
              <a:defRPr sz="1100"/>
            </a:lvl1pPr>
          </a:lstStyle>
          <a:p>
            <a:pPr lvl="0"/>
            <a:r>
              <a:rPr lang="fr-FR" dirty="0"/>
              <a:t>Adresse Postale ici</a:t>
            </a:r>
          </a:p>
        </p:txBody>
      </p:sp>
      <p:sp>
        <p:nvSpPr>
          <p:cNvPr id="2" name="object 21">
            <a:extLst>
              <a:ext uri="{FF2B5EF4-FFF2-40B4-BE49-F238E27FC236}">
                <a16:creationId xmlns:a16="http://schemas.microsoft.com/office/drawing/2014/main" id="{12A45EEC-C8EC-CEC3-0812-FADDAC9AC71D}"/>
              </a:ext>
            </a:extLst>
          </p:cNvPr>
          <p:cNvSpPr txBox="1"/>
          <p:nvPr userDrawn="1"/>
        </p:nvSpPr>
        <p:spPr>
          <a:xfrm>
            <a:off x="8205279" y="4606967"/>
            <a:ext cx="1154378" cy="182101"/>
          </a:xfrm>
          <a:prstGeom prst="rect">
            <a:avLst/>
          </a:prstGeom>
        </p:spPr>
        <p:txBody>
          <a:bodyPr vert="horz" wrap="square" lIns="0" tIns="12700" rIns="0" bIns="0" rtlCol="0">
            <a:spAutoFit/>
          </a:bodyPr>
          <a:lstStyle/>
          <a:p>
            <a:pPr marL="12700" algn="r">
              <a:lnSpc>
                <a:spcPct val="100000"/>
              </a:lnSpc>
              <a:spcBef>
                <a:spcPts val="100"/>
              </a:spcBef>
            </a:pPr>
            <a:r>
              <a:rPr sz="1100" b="1" u="none" spc="-10" dirty="0">
                <a:solidFill>
                  <a:srgbClr val="DBFC87"/>
                </a:solidFill>
                <a:latin typeface="Haffer" pitchFamily="2" charset="77"/>
                <a:cs typeface="Haffer" pitchFamily="2" charset="77"/>
                <a:hlinkClick r:id="rId19">
                  <a:extLst>
                    <a:ext uri="{A12FA001-AC4F-418D-AE19-62706E023703}">
                      <ahyp:hlinkClr xmlns:ahyp="http://schemas.microsoft.com/office/drawing/2018/hyperlinkcolor" val="tx"/>
                    </a:ext>
                  </a:extLst>
                </a:hlinkClick>
              </a:rPr>
              <a:t>piguetgalland.ch</a:t>
            </a:r>
            <a:endParaRPr sz="1100" b="1" u="none" dirty="0">
              <a:solidFill>
                <a:srgbClr val="DBFC87"/>
              </a:solidFill>
              <a:latin typeface="Haffer" pitchFamily="2" charset="77"/>
              <a:cs typeface="Haffer" pitchFamily="2" charset="77"/>
            </a:endParaRPr>
          </a:p>
        </p:txBody>
      </p:sp>
    </p:spTree>
    <p:extLst>
      <p:ext uri="{BB962C8B-B14F-4D97-AF65-F5344CB8AC3E}">
        <p14:creationId xmlns:p14="http://schemas.microsoft.com/office/powerpoint/2010/main" val="80436647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7499" userDrawn="1">
          <p15:clr>
            <a:srgbClr val="FBAE40"/>
          </p15:clr>
        </p15:guide>
        <p15:guide id="3" pos="1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u avec image 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8212664" y="687787"/>
            <a:ext cx="3363259" cy="1993392"/>
          </a:xfrm>
        </p:spPr>
        <p:txBody>
          <a:bodyPr rtlCol="0" anchor="b">
            <a:noAutofit/>
          </a:bodyPr>
          <a:lstStyle>
            <a:lvl1pPr>
              <a:defRPr sz="54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60000"/>
            </a:blip>
            <a:stretch>
              <a:fillRect/>
            </a:stretch>
          </a:blipFill>
        </p:spPr>
        <p:txBody>
          <a:bodyPr rtlCol="0"/>
          <a:lstStyle>
            <a:lvl1pPr marL="0" indent="0">
              <a:buNone/>
              <a:defRPr/>
            </a:lvl1pPr>
          </a:lstStyle>
          <a:p>
            <a:pPr rtl="0"/>
            <a:r>
              <a:rPr lang="fr"/>
              <a:t>.</a:t>
            </a:r>
          </a:p>
        </p:txBody>
      </p:sp>
      <p:sp>
        <p:nvSpPr>
          <p:cNvPr id="8" name="Espace réservé du contenu 7">
            <a:extLst>
              <a:ext uri="{FF2B5EF4-FFF2-40B4-BE49-F238E27FC236}">
                <a16:creationId xmlns:a16="http://schemas.microsoft.com/office/drawing/2014/main" id="{747AED59-1A26-9C13-8482-7857E7DEFE52}"/>
              </a:ext>
            </a:extLst>
          </p:cNvPr>
          <p:cNvSpPr>
            <a:spLocks noGrp="1"/>
          </p:cNvSpPr>
          <p:nvPr>
            <p:ph sz="quarter" idx="14"/>
          </p:nvPr>
        </p:nvSpPr>
        <p:spPr>
          <a:xfrm>
            <a:off x="8212791" y="2880360"/>
            <a:ext cx="3363259" cy="3274612"/>
          </a:xfrm>
        </p:spPr>
        <p:txBody>
          <a:bodyPr rtlCol="0">
            <a:noAutofit/>
          </a:bodyPr>
          <a:lstStyle>
            <a:lvl1pPr>
              <a:defRPr sz="1400"/>
            </a:lvl1pPr>
            <a:lvl2pPr>
              <a:defRPr sz="1400"/>
            </a:lvl2pPr>
            <a:lvl3pPr>
              <a:defRPr sz="1400"/>
            </a:lvl3pPr>
            <a:lvl4pPr>
              <a:defRPr sz="1400"/>
            </a:lvl4pPr>
            <a:lvl5pPr>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9" name="Espace réservé du pied de page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p:spPr>
        <p:txBody>
          <a:bodyPr rtlCol="0">
            <a:noAutofit/>
          </a:bodyPr>
          <a:lstStyle/>
          <a:p>
            <a:pPr rtl="0"/>
            <a:r>
              <a:rPr lang="fr"/>
              <a:t>Exemple de texte de pied de page</a:t>
            </a:r>
            <a:endParaRPr lang="en-US" dirty="0"/>
          </a:p>
        </p:txBody>
      </p:sp>
      <p:sp>
        <p:nvSpPr>
          <p:cNvPr id="4" name="Espace réservé de la date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rtlCol="0">
            <a:noAutofit/>
          </a:bodyPr>
          <a:lstStyle/>
          <a:p>
            <a:pPr rtl="0"/>
            <a:r>
              <a:rPr lang="en-US"/>
              <a:t>10/8/2025</a:t>
            </a:r>
            <a:endParaRPr lang="en-US" dirty="0"/>
          </a:p>
        </p:txBody>
      </p:sp>
      <p:sp>
        <p:nvSpPr>
          <p:cNvPr id="10" name="Espace réservé du numéro de diapositive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rtlCol="0">
            <a:noAutofit/>
          </a:bodyPr>
          <a:lstStyle/>
          <a:p>
            <a:pPr rtl="0"/>
            <a:fld id="{AEAA3239-9EA4-4A65-A281-97F994456D9F}" type="slidenum">
              <a:rPr lang="en-US" smtClean="0"/>
              <a:t>‹N°›</a:t>
            </a:fld>
            <a:endParaRPr lang="en-US"/>
          </a:p>
        </p:txBody>
      </p:sp>
    </p:spTree>
    <p:extLst>
      <p:ext uri="{BB962C8B-B14F-4D97-AF65-F5344CB8AC3E}">
        <p14:creationId xmlns:p14="http://schemas.microsoft.com/office/powerpoint/2010/main" val="502898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u avec Imag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612647" y="685800"/>
            <a:ext cx="6858000" cy="1111532"/>
          </a:xfrm>
        </p:spPr>
        <p:txBody>
          <a:bodyPr rtlCol="0" anchor="b">
            <a:noAutofit/>
          </a:bodyPr>
          <a:lstStyle/>
          <a:p>
            <a:pPr rtl="0"/>
            <a:r>
              <a:rPr lang="fr"/>
              <a:t>Modifiez le style du titre</a:t>
            </a:r>
          </a:p>
        </p:txBody>
      </p:sp>
      <p:sp>
        <p:nvSpPr>
          <p:cNvPr id="8" name="Espace réservé du contenu 7">
            <a:extLst>
              <a:ext uri="{FF2B5EF4-FFF2-40B4-BE49-F238E27FC236}">
                <a16:creationId xmlns:a16="http://schemas.microsoft.com/office/drawing/2014/main" id="{07755DB3-9272-8E5E-039F-AC14A2C07898}"/>
              </a:ext>
            </a:extLst>
          </p:cNvPr>
          <p:cNvSpPr>
            <a:spLocks noGrp="1"/>
          </p:cNvSpPr>
          <p:nvPr>
            <p:ph sz="quarter" idx="14"/>
          </p:nvPr>
        </p:nvSpPr>
        <p:spPr>
          <a:xfrm>
            <a:off x="612647" y="1965960"/>
            <a:ext cx="6858000" cy="4200198"/>
          </a:xfrm>
        </p:spPr>
        <p:txBody>
          <a:bodyPr rtlCol="0">
            <a:noAutofit/>
          </a:bodyPr>
          <a:lstStyle>
            <a:lvl1pPr>
              <a:defRPr sz="1400"/>
            </a:lvl1pPr>
            <a:lvl2pPr>
              <a:defRPr sz="1400"/>
            </a:lvl2pPr>
            <a:lvl3pPr>
              <a:defRPr sz="1400"/>
            </a:lvl3pPr>
            <a:lvl4pPr>
              <a:defRPr sz="1400"/>
            </a:lvl4pPr>
            <a:lvl5pPr>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9" name="Espace réservé du pied de page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rtlCol="0">
            <a:noAutofit/>
          </a:bodyPr>
          <a:lstStyle/>
          <a:p>
            <a:pPr rtl="0"/>
            <a:r>
              <a:rPr lang="fr"/>
              <a:t>Exemple de texte de pied de page</a:t>
            </a:r>
            <a:endParaRPr lang="en-US" dirty="0"/>
          </a:p>
        </p:txBody>
      </p:sp>
      <p:sp>
        <p:nvSpPr>
          <p:cNvPr id="4" name="Espace réservé de la date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rtlCol="0">
            <a:noAutofit/>
          </a:bodyPr>
          <a:lstStyle/>
          <a:p>
            <a:pPr rtl="0"/>
            <a:r>
              <a:rPr lang="en-US"/>
              <a:t>10/8/2025</a:t>
            </a:r>
            <a:endParaRPr lang="en-US" dirty="0"/>
          </a:p>
        </p:txBody>
      </p:sp>
      <p:sp>
        <p:nvSpPr>
          <p:cNvPr id="10" name="Espace réservé du numéro de diapositive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rtlCol="0">
            <a:noAutofit/>
          </a:bodyPr>
          <a:lstStyle/>
          <a:p>
            <a:pPr rtl="0"/>
            <a:fld id="{AEAA3239-9EA4-4A65-A281-97F994456D9F}" type="slidenum">
              <a:rPr lang="en-US" smtClean="0"/>
              <a:t>‹N°›</a:t>
            </a:fld>
            <a:endParaRPr lang="en-US"/>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60000"/>
            </a:blip>
            <a:stretch>
              <a:fillRect/>
            </a:stretch>
          </a:blipFill>
        </p:spPr>
        <p:txBody>
          <a:bodyPr rtlCol="0"/>
          <a:lstStyle>
            <a:lvl1pPr marL="0" indent="0">
              <a:buNone/>
              <a:defRPr/>
            </a:lvl1pPr>
          </a:lstStyle>
          <a:p>
            <a:pPr rtl="0"/>
            <a:r>
              <a:rPr lang="fr"/>
              <a:t>.</a:t>
            </a:r>
          </a:p>
        </p:txBody>
      </p:sp>
    </p:spTree>
    <p:extLst>
      <p:ext uri="{BB962C8B-B14F-4D97-AF65-F5344CB8AC3E}">
        <p14:creationId xmlns:p14="http://schemas.microsoft.com/office/powerpoint/2010/main" val="2464452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612648" y="685800"/>
            <a:ext cx="10963655" cy="762001"/>
          </a:xfrm>
        </p:spPr>
        <p:txBody>
          <a:bodyPr rtlCol="0" anchor="b">
            <a:noAutofit/>
          </a:bodyPr>
          <a:lstStyle/>
          <a:p>
            <a:pPr rtl="0"/>
            <a:r>
              <a:rPr lang="fr"/>
              <a:t>Modifiez le style du titre</a:t>
            </a:r>
          </a:p>
        </p:txBody>
      </p:sp>
      <p:sp>
        <p:nvSpPr>
          <p:cNvPr id="3" name="Espace réservé du contenu 2">
            <a:extLst>
              <a:ext uri="{FF2B5EF4-FFF2-40B4-BE49-F238E27FC236}">
                <a16:creationId xmlns:a16="http://schemas.microsoft.com/office/drawing/2014/main" id="{6C2DD052-3E45-E789-01F8-33250024ECBD}"/>
              </a:ext>
            </a:extLst>
          </p:cNvPr>
          <p:cNvSpPr>
            <a:spLocks noGrp="1"/>
          </p:cNvSpPr>
          <p:nvPr>
            <p:ph idx="1"/>
          </p:nvPr>
        </p:nvSpPr>
        <p:spPr>
          <a:xfrm>
            <a:off x="612647" y="1828800"/>
            <a:ext cx="10963656" cy="4343400"/>
          </a:xfrm>
        </p:spPr>
        <p:txBody>
          <a:bodyPr rtlCol="0">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5" name="Espace réservé du pied de page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noAutofit/>
          </a:bodyPr>
          <a:lstStyle/>
          <a:p>
            <a:pPr rtl="0"/>
            <a:r>
              <a:rPr lang="fr"/>
              <a:t>Exemple de Texte de Pied de page</a:t>
            </a:r>
          </a:p>
        </p:txBody>
      </p:sp>
      <p:sp>
        <p:nvSpPr>
          <p:cNvPr id="4" name="Espace réservé de la date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noAutofit/>
          </a:bodyPr>
          <a:lstStyle/>
          <a:p>
            <a:pPr rtl="0"/>
            <a:r>
              <a:rPr lang="en-US"/>
              <a:t>10/8/2025</a:t>
            </a:r>
          </a:p>
        </p:txBody>
      </p:sp>
      <p:sp>
        <p:nvSpPr>
          <p:cNvPr id="6" name="Espace réservé du numéro de diapositive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noAutofit/>
          </a:bodyPr>
          <a:lstStyle/>
          <a:p>
            <a:pPr rtl="0"/>
            <a:fld id="{AEAA3239-9EA4-4A65-A281-97F994456D9F}" type="slidenum">
              <a:rPr lang="en-US" smtClean="0"/>
              <a:t>‹N°›</a:t>
            </a:fld>
            <a:endParaRPr lang="en-US"/>
          </a:p>
        </p:txBody>
      </p:sp>
    </p:spTree>
    <p:extLst>
      <p:ext uri="{BB962C8B-B14F-4D97-AF65-F5344CB8AC3E}">
        <p14:creationId xmlns:p14="http://schemas.microsoft.com/office/powerpoint/2010/main" val="356039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u avec image 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609599" y="685800"/>
            <a:ext cx="4564763" cy="1426798"/>
          </a:xfrm>
        </p:spPr>
        <p:txBody>
          <a:bodyPr rtlCol="0" anchor="b">
            <a:noAutofit/>
          </a:bodyPr>
          <a:lstStyle>
            <a:lvl1pPr>
              <a:defRPr sz="5400"/>
            </a:lvl1pPr>
          </a:lstStyle>
          <a:p>
            <a:pPr rtl="0"/>
            <a:r>
              <a:rPr lang="fr"/>
              <a:t>Modifiez le style du titre</a:t>
            </a:r>
          </a:p>
        </p:txBody>
      </p:sp>
      <p:sp>
        <p:nvSpPr>
          <p:cNvPr id="4" name="Espace réservé d’image 3">
            <a:extLst>
              <a:ext uri="{FF2B5EF4-FFF2-40B4-BE49-F238E27FC236}">
                <a16:creationId xmlns:a16="http://schemas.microsoft.com/office/drawing/2014/main" id="{45580E71-5349-7975-EE00-1D48FBB45527}"/>
              </a:ext>
            </a:extLst>
          </p:cNvPr>
          <p:cNvSpPr>
            <a:spLocks noGrp="1"/>
          </p:cNvSpPr>
          <p:nvPr>
            <p:ph type="pic" sz="quarter" idx="15"/>
          </p:nvPr>
        </p:nvSpPr>
        <p:spPr>
          <a:xfrm>
            <a:off x="609599" y="2514600"/>
            <a:ext cx="4564763" cy="3636598"/>
          </a:xfrm>
          <a:blipFill>
            <a:blip r:embed="rId2">
              <a:alphaModFix amt="60000"/>
            </a:blip>
            <a:stretch>
              <a:fillRect/>
            </a:stretch>
          </a:blipFill>
        </p:spPr>
        <p:txBody>
          <a:bodyPr rtlCol="0"/>
          <a:lstStyle/>
          <a:p>
            <a:pPr rtl="0"/>
            <a:endParaRPr lang="en-US"/>
          </a:p>
        </p:txBody>
      </p:sp>
      <p:sp>
        <p:nvSpPr>
          <p:cNvPr id="8" name="Espace réservé du contenu 7">
            <a:extLst>
              <a:ext uri="{FF2B5EF4-FFF2-40B4-BE49-F238E27FC236}">
                <a16:creationId xmlns:a16="http://schemas.microsoft.com/office/drawing/2014/main" id="{8BAC3300-BF12-B200-9F06-8D5AC45CB7EF}"/>
              </a:ext>
            </a:extLst>
          </p:cNvPr>
          <p:cNvSpPr>
            <a:spLocks noGrp="1"/>
          </p:cNvSpPr>
          <p:nvPr>
            <p:ph sz="quarter" idx="14"/>
          </p:nvPr>
        </p:nvSpPr>
        <p:spPr>
          <a:xfrm>
            <a:off x="5790060" y="685800"/>
            <a:ext cx="5792341" cy="5465398"/>
          </a:xfrm>
        </p:spPr>
        <p:txBody>
          <a:bodyPr rtlCol="0" anchor="b">
            <a:noAutofit/>
          </a:bodyPr>
          <a:lstStyle>
            <a:lvl1pPr>
              <a:defRPr sz="1400"/>
            </a:lvl1pPr>
            <a:lvl2pPr>
              <a:defRPr sz="1400"/>
            </a:lvl2pPr>
            <a:lvl3pPr>
              <a:defRPr sz="1400"/>
            </a:lvl3pPr>
            <a:lvl4pPr>
              <a:defRPr sz="1400"/>
            </a:lvl4pPr>
            <a:lvl5pPr>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6" name="Espace réservé du pied de page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noAutofit/>
          </a:bodyPr>
          <a:lstStyle/>
          <a:p>
            <a:pPr rtl="0"/>
            <a:r>
              <a:rPr lang="fr"/>
              <a:t>Exemple de Texte de Pied de page</a:t>
            </a:r>
          </a:p>
        </p:txBody>
      </p:sp>
      <p:sp>
        <p:nvSpPr>
          <p:cNvPr id="5" name="Espace réservé de la date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noAutofit/>
          </a:bodyPr>
          <a:lstStyle/>
          <a:p>
            <a:pPr rtl="0"/>
            <a:r>
              <a:rPr lang="en-US"/>
              <a:t>10/8/2025</a:t>
            </a:r>
          </a:p>
        </p:txBody>
      </p:sp>
      <p:sp>
        <p:nvSpPr>
          <p:cNvPr id="7" name="Espace réservé du numéro de diapositive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noAutofit/>
          </a:bodyPr>
          <a:lstStyle/>
          <a:p>
            <a:pPr rtl="0"/>
            <a:fld id="{AEAA3239-9EA4-4A65-A281-97F994456D9F}" type="slidenum">
              <a:rPr lang="en-US" smtClean="0"/>
              <a:t>‹N°›</a:t>
            </a:fld>
            <a:endParaRPr lang="en-US"/>
          </a:p>
        </p:txBody>
      </p:sp>
    </p:spTree>
    <p:extLst>
      <p:ext uri="{BB962C8B-B14F-4D97-AF65-F5344CB8AC3E}">
        <p14:creationId xmlns:p14="http://schemas.microsoft.com/office/powerpoint/2010/main" val="360762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ite_color_01">
    <p:bg>
      <p:bgPr>
        <a:solidFill>
          <a:schemeClr val="accent2"/>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lvl1pPr>
              <a:defRPr>
                <a:solidFill>
                  <a:srgbClr val="DBFC87"/>
                </a:solidFill>
              </a:defRPr>
            </a:lvl1pPr>
          </a:lstStyle>
          <a:p>
            <a:fld id="{E79BFD4B-D7A4-DF4C-A888-7F383B37A016}" type="slidenum">
              <a:rPr lang="fr-FR" smtClean="0"/>
              <a:pPr/>
              <a:t>‹N°›</a:t>
            </a:fld>
            <a:endParaRPr lang="fr-FR" dirty="0"/>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rgbClr val="DBFC87"/>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rgbClr val="DBFC87"/>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solidFill>
                  <a:srgbClr val="DBFC87"/>
                </a:solidFill>
              </a:defRPr>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solidFill>
                  <a:schemeClr val="bg1"/>
                </a:solidFill>
              </a:defRPr>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3" name="Espace réservé du texte 2">
            <a:extLst>
              <a:ext uri="{FF2B5EF4-FFF2-40B4-BE49-F238E27FC236}">
                <a16:creationId xmlns:a16="http://schemas.microsoft.com/office/drawing/2014/main" id="{16F4FA3F-D38D-BCC1-B23C-D61B3BA892D6}"/>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rgbClr val="DBFC87"/>
                </a:solidFill>
              </a:defRPr>
            </a:lvl1pPr>
          </a:lstStyle>
          <a:p>
            <a:pPr lvl="0"/>
            <a:r>
              <a:rPr lang="fr-FR" dirty="0"/>
              <a:t>00</a:t>
            </a:r>
          </a:p>
        </p:txBody>
      </p:sp>
      <p:sp>
        <p:nvSpPr>
          <p:cNvPr id="4" name="Sous-titre 2">
            <a:extLst>
              <a:ext uri="{FF2B5EF4-FFF2-40B4-BE49-F238E27FC236}">
                <a16:creationId xmlns:a16="http://schemas.microsoft.com/office/drawing/2014/main" id="{29B6A0C6-81FF-EE54-A46F-B82050226F8F}"/>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rgbClr val="DBFC87"/>
                </a:solidFill>
                <a:latin typeface="Haffer" pitchFamily="2" charset="77"/>
                <a:cs typeface="Haffer" pitchFamily="2" charset="77"/>
              </a:rPr>
              <a:t>From</a:t>
            </a:r>
            <a:r>
              <a:rPr lang="fr-FR" sz="684" spc="-9" dirty="0">
                <a:solidFill>
                  <a:srgbClr val="DBFC87"/>
                </a:solidFill>
                <a:latin typeface="Haffer" pitchFamily="2" charset="77"/>
                <a:cs typeface="Haffer" pitchFamily="2" charset="77"/>
              </a:rPr>
              <a:t> </a:t>
            </a:r>
            <a:r>
              <a:rPr lang="fr-FR" sz="684" spc="-9" dirty="0" err="1">
                <a:solidFill>
                  <a:srgbClr val="DBFC87"/>
                </a:solidFill>
                <a:latin typeface="Haffer" pitchFamily="2" charset="77"/>
                <a:cs typeface="Haffer" pitchFamily="2" charset="77"/>
              </a:rPr>
              <a:t>Private</a:t>
            </a:r>
            <a:r>
              <a:rPr lang="fr-FR" sz="684" spc="-9" dirty="0">
                <a:solidFill>
                  <a:srgbClr val="DBFC87"/>
                </a:solidFill>
                <a:latin typeface="Haffer" pitchFamily="2" charset="77"/>
                <a:cs typeface="Haffer" pitchFamily="2" charset="77"/>
              </a:rPr>
              <a:t> to </a:t>
            </a:r>
            <a:r>
              <a:rPr lang="fr-FR" sz="684" spc="-9" dirty="0" err="1">
                <a:solidFill>
                  <a:srgbClr val="DBFC87"/>
                </a:solidFill>
                <a:latin typeface="Haffer" pitchFamily="2" charset="77"/>
                <a:cs typeface="Haffer" pitchFamily="2" charset="77"/>
              </a:rPr>
              <a:t>Intimate</a:t>
            </a:r>
            <a:r>
              <a:rPr lang="fr-FR" sz="684" spc="-9" dirty="0">
                <a:solidFill>
                  <a:srgbClr val="DBFC87"/>
                </a:solidFill>
                <a:latin typeface="Haffer" pitchFamily="2" charset="77"/>
                <a:cs typeface="Haffer" pitchFamily="2" charset="77"/>
              </a:rPr>
              <a:t> Banking.</a:t>
            </a:r>
            <a:endParaRPr lang="fr-FR" sz="684" dirty="0">
              <a:solidFill>
                <a:srgbClr val="DBFC87"/>
              </a:solidFill>
              <a:latin typeface="Haffer" pitchFamily="2" charset="77"/>
              <a:cs typeface="Haffer" pitchFamily="2" charset="77"/>
            </a:endParaRPr>
          </a:p>
        </p:txBody>
      </p:sp>
      <p:pic>
        <p:nvPicPr>
          <p:cNvPr id="5" name="Graphique 4">
            <a:extLst>
              <a:ext uri="{FF2B5EF4-FFF2-40B4-BE49-F238E27FC236}">
                <a16:creationId xmlns:a16="http://schemas.microsoft.com/office/drawing/2014/main" id="{AE10D90B-3462-7D0A-8F04-9C692EC0BCD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274871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hapite_color_01">
    <p:bg>
      <p:bgPr>
        <a:solidFill>
          <a:schemeClr val="accent3"/>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3" name="Espace réservé du texte 2">
            <a:extLst>
              <a:ext uri="{FF2B5EF4-FFF2-40B4-BE49-F238E27FC236}">
                <a16:creationId xmlns:a16="http://schemas.microsoft.com/office/drawing/2014/main" id="{16F4FA3F-D38D-BCC1-B23C-D61B3BA892D6}"/>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chemeClr val="accent1"/>
                </a:solidFill>
              </a:defRPr>
            </a:lvl1pPr>
          </a:lstStyle>
          <a:p>
            <a:pPr lvl="0"/>
            <a:r>
              <a:rPr lang="fr-FR" dirty="0"/>
              <a:t>00</a:t>
            </a:r>
          </a:p>
        </p:txBody>
      </p:sp>
      <p:sp>
        <p:nvSpPr>
          <p:cNvPr id="4" name="Sous-titre 2">
            <a:extLst>
              <a:ext uri="{FF2B5EF4-FFF2-40B4-BE49-F238E27FC236}">
                <a16:creationId xmlns:a16="http://schemas.microsoft.com/office/drawing/2014/main" id="{29B6A0C6-81FF-EE54-A46F-B82050226F8F}"/>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2" name="Graphique 1">
            <a:extLst>
              <a:ext uri="{FF2B5EF4-FFF2-40B4-BE49-F238E27FC236}">
                <a16:creationId xmlns:a16="http://schemas.microsoft.com/office/drawing/2014/main" id="{218DC2CC-DA68-2D75-8256-EAD5907C44C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347964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hapite_color_01">
    <p:bg>
      <p:bgPr>
        <a:solidFill>
          <a:schemeClr val="tx2"/>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4" name="Espace réservé du texte 2">
            <a:extLst>
              <a:ext uri="{FF2B5EF4-FFF2-40B4-BE49-F238E27FC236}">
                <a16:creationId xmlns:a16="http://schemas.microsoft.com/office/drawing/2014/main" id="{DAA2A5CE-F3D0-1E5F-62CE-189B9439257B}"/>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chemeClr val="accent4"/>
                </a:solidFill>
              </a:defRPr>
            </a:lvl1pPr>
          </a:lstStyle>
          <a:p>
            <a:pPr lvl="0"/>
            <a:r>
              <a:rPr lang="fr-FR" dirty="0"/>
              <a:t>00</a:t>
            </a:r>
          </a:p>
        </p:txBody>
      </p:sp>
      <p:sp>
        <p:nvSpPr>
          <p:cNvPr id="5" name="Sous-titre 2">
            <a:extLst>
              <a:ext uri="{FF2B5EF4-FFF2-40B4-BE49-F238E27FC236}">
                <a16:creationId xmlns:a16="http://schemas.microsoft.com/office/drawing/2014/main" id="{F81C5E18-3ABB-F6E4-7445-FAE5B6D41D49}"/>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3" name="Graphique 2">
            <a:extLst>
              <a:ext uri="{FF2B5EF4-FFF2-40B4-BE49-F238E27FC236}">
                <a16:creationId xmlns:a16="http://schemas.microsoft.com/office/drawing/2014/main" id="{C7B25C14-665F-2379-F507-9F7F7A59089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16213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chapite_color_01">
    <p:bg>
      <p:bgPr>
        <a:solidFill>
          <a:schemeClr val="accent6"/>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4" name="Espace réservé du texte 2">
            <a:extLst>
              <a:ext uri="{FF2B5EF4-FFF2-40B4-BE49-F238E27FC236}">
                <a16:creationId xmlns:a16="http://schemas.microsoft.com/office/drawing/2014/main" id="{8D8CFA8A-CD50-780B-478E-6CE8114AF0A3}"/>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chemeClr val="accent5"/>
                </a:solidFill>
              </a:defRPr>
            </a:lvl1pPr>
          </a:lstStyle>
          <a:p>
            <a:pPr lvl="0"/>
            <a:r>
              <a:rPr lang="fr-FR" dirty="0"/>
              <a:t>00</a:t>
            </a:r>
          </a:p>
        </p:txBody>
      </p:sp>
      <p:sp>
        <p:nvSpPr>
          <p:cNvPr id="6" name="Sous-titre 2">
            <a:extLst>
              <a:ext uri="{FF2B5EF4-FFF2-40B4-BE49-F238E27FC236}">
                <a16:creationId xmlns:a16="http://schemas.microsoft.com/office/drawing/2014/main" id="{0AB71657-0087-9A86-575A-F7296322ABC5}"/>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2" name="Graphique 1">
            <a:extLst>
              <a:ext uri="{FF2B5EF4-FFF2-40B4-BE49-F238E27FC236}">
                <a16:creationId xmlns:a16="http://schemas.microsoft.com/office/drawing/2014/main" id="{B336EE45-802E-BC37-5A2E-26C1D37FFF8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237994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chapite_color_01">
    <p:bg>
      <p:bgPr>
        <a:solidFill>
          <a:srgbClr val="BEE3C6"/>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4" name="Espace réservé du texte 2">
            <a:extLst>
              <a:ext uri="{FF2B5EF4-FFF2-40B4-BE49-F238E27FC236}">
                <a16:creationId xmlns:a16="http://schemas.microsoft.com/office/drawing/2014/main" id="{8D8CFA8A-CD50-780B-478E-6CE8114AF0A3}"/>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rgbClr val="34B67F"/>
                </a:solidFill>
              </a:defRPr>
            </a:lvl1pPr>
          </a:lstStyle>
          <a:p>
            <a:pPr lvl="0"/>
            <a:r>
              <a:rPr lang="fr-FR" dirty="0"/>
              <a:t>00</a:t>
            </a:r>
          </a:p>
        </p:txBody>
      </p:sp>
      <p:sp>
        <p:nvSpPr>
          <p:cNvPr id="3" name="Sous-titre 2">
            <a:extLst>
              <a:ext uri="{FF2B5EF4-FFF2-40B4-BE49-F238E27FC236}">
                <a16:creationId xmlns:a16="http://schemas.microsoft.com/office/drawing/2014/main" id="{16380D99-FEF5-8B63-8D5A-0C135CFD595F}"/>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5" name="Graphique 4">
            <a:extLst>
              <a:ext uri="{FF2B5EF4-FFF2-40B4-BE49-F238E27FC236}">
                <a16:creationId xmlns:a16="http://schemas.microsoft.com/office/drawing/2014/main" id="{711FC7C0-0AA9-22C8-EB31-78502AC69E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17399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chapite_color_01">
    <p:bg>
      <p:bgPr>
        <a:solidFill>
          <a:srgbClr val="E5C4B0"/>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4" name="Espace réservé du texte 2">
            <a:extLst>
              <a:ext uri="{FF2B5EF4-FFF2-40B4-BE49-F238E27FC236}">
                <a16:creationId xmlns:a16="http://schemas.microsoft.com/office/drawing/2014/main" id="{8D8CFA8A-CD50-780B-478E-6CE8114AF0A3}"/>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rgbClr val="D7804C"/>
                </a:solidFill>
              </a:defRPr>
            </a:lvl1pPr>
          </a:lstStyle>
          <a:p>
            <a:pPr lvl="0"/>
            <a:r>
              <a:rPr lang="fr-FR" dirty="0"/>
              <a:t>00</a:t>
            </a:r>
          </a:p>
        </p:txBody>
      </p:sp>
      <p:sp>
        <p:nvSpPr>
          <p:cNvPr id="5" name="Sous-titre 2">
            <a:extLst>
              <a:ext uri="{FF2B5EF4-FFF2-40B4-BE49-F238E27FC236}">
                <a16:creationId xmlns:a16="http://schemas.microsoft.com/office/drawing/2014/main" id="{791C7743-D3B2-9719-324E-589E032E8445}"/>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2" name="Graphique 1">
            <a:extLst>
              <a:ext uri="{FF2B5EF4-FFF2-40B4-BE49-F238E27FC236}">
                <a16:creationId xmlns:a16="http://schemas.microsoft.com/office/drawing/2014/main" id="{1F565D94-855C-A6AC-65D2-CA2AD7E43B3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392841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chapite_color_01">
    <p:bg>
      <p:bgPr>
        <a:solidFill>
          <a:srgbClr val="FAFFDC"/>
        </a:solidFill>
        <a:effectLst/>
      </p:bgPr>
    </p:bg>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7825011-0758-FA9E-BC15-EB4F61103990}"/>
              </a:ext>
            </a:extLst>
          </p:cNvPr>
          <p:cNvSpPr>
            <a:spLocks noGrp="1"/>
          </p:cNvSpPr>
          <p:nvPr>
            <p:ph type="sldNum" sz="quarter" idx="11"/>
          </p:nvPr>
        </p:nvSpPr>
        <p:spPr/>
        <p:txBody>
          <a:bodyPr/>
          <a:lstStyle/>
          <a:p>
            <a:fld id="{E79BFD4B-D7A4-DF4C-A888-7F383B37A016}" type="slidenum">
              <a:rPr lang="fr-FR" smtClean="0"/>
              <a:t>‹N°›</a:t>
            </a:fld>
            <a:endParaRPr lang="fr-FR"/>
          </a:p>
        </p:txBody>
      </p:sp>
      <p:cxnSp>
        <p:nvCxnSpPr>
          <p:cNvPr id="8" name="Connecteur droit 7">
            <a:extLst>
              <a:ext uri="{FF2B5EF4-FFF2-40B4-BE49-F238E27FC236}">
                <a16:creationId xmlns:a16="http://schemas.microsoft.com/office/drawing/2014/main" id="{DC8752BF-DB86-5A2F-00DD-A247CB649702}"/>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CF74AA0-A103-83E4-5B2B-EFB15A20585C}"/>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re 12">
            <a:extLst>
              <a:ext uri="{FF2B5EF4-FFF2-40B4-BE49-F238E27FC236}">
                <a16:creationId xmlns:a16="http://schemas.microsoft.com/office/drawing/2014/main" id="{CD79FFC5-0901-F118-D176-56DF2FA54A91}"/>
              </a:ext>
            </a:extLst>
          </p:cNvPr>
          <p:cNvSpPr>
            <a:spLocks noGrp="1"/>
          </p:cNvSpPr>
          <p:nvPr>
            <p:ph type="title" hasCustomPrompt="1"/>
          </p:nvPr>
        </p:nvSpPr>
        <p:spPr>
          <a:xfrm>
            <a:off x="694267" y="2784953"/>
            <a:ext cx="10871828" cy="1134984"/>
          </a:xfrm>
        </p:spPr>
        <p:txBody>
          <a:bodyPr anchor="t" anchorCtr="0">
            <a:noAutofit/>
          </a:bodyPr>
          <a:lstStyle>
            <a:lvl1pPr marL="0" marR="0" indent="0" algn="l" defTabSz="861993" rtl="0" eaLnBrk="1" fontAlgn="auto" latinLnBrk="0" hangingPunct="1">
              <a:lnSpc>
                <a:spcPct val="90000"/>
              </a:lnSpc>
              <a:spcBef>
                <a:spcPct val="0"/>
              </a:spcBef>
              <a:spcAft>
                <a:spcPts val="0"/>
              </a:spcAft>
              <a:buClrTx/>
              <a:buSzTx/>
              <a:buFontTx/>
              <a:buNone/>
              <a:tabLst/>
              <a:defRPr sz="4100"/>
            </a:lvl1pPr>
          </a:lstStyle>
          <a:p>
            <a:r>
              <a:rPr lang="fr-FR" dirty="0"/>
              <a:t>Click to </a:t>
            </a:r>
            <a:r>
              <a:rPr lang="fr-FR" dirty="0" err="1"/>
              <a:t>edit</a:t>
            </a:r>
            <a:r>
              <a:rPr lang="fr-FR" dirty="0"/>
              <a:t> the </a:t>
            </a:r>
            <a:r>
              <a:rPr lang="fr-FR" dirty="0" err="1"/>
              <a:t>title</a:t>
            </a:r>
            <a:r>
              <a:rPr lang="fr-FR" dirty="0"/>
              <a:t> </a:t>
            </a:r>
            <a:br>
              <a:rPr lang="fr-FR" dirty="0"/>
            </a:br>
            <a:r>
              <a:rPr lang="fr-FR" dirty="0"/>
              <a:t>of </a:t>
            </a:r>
            <a:r>
              <a:rPr lang="fr-FR" dirty="0" err="1"/>
              <a:t>chapter</a:t>
            </a:r>
            <a:endParaRPr lang="fr-FR" dirty="0"/>
          </a:p>
        </p:txBody>
      </p:sp>
      <p:sp>
        <p:nvSpPr>
          <p:cNvPr id="16" name="Espace réservé du texte 15">
            <a:extLst>
              <a:ext uri="{FF2B5EF4-FFF2-40B4-BE49-F238E27FC236}">
                <a16:creationId xmlns:a16="http://schemas.microsoft.com/office/drawing/2014/main" id="{005B1F34-632A-F21C-8D93-7A5847C683FE}"/>
              </a:ext>
            </a:extLst>
          </p:cNvPr>
          <p:cNvSpPr>
            <a:spLocks noGrp="1"/>
          </p:cNvSpPr>
          <p:nvPr>
            <p:ph type="body" sz="quarter" idx="12" hasCustomPrompt="1"/>
          </p:nvPr>
        </p:nvSpPr>
        <p:spPr>
          <a:xfrm>
            <a:off x="703758" y="4056904"/>
            <a:ext cx="10862337" cy="510543"/>
          </a:xfrm>
        </p:spPr>
        <p:txBody>
          <a:bodyPr>
            <a:noAutofit/>
          </a:bodyPr>
          <a:lstStyle>
            <a:lvl1pPr>
              <a:defRPr sz="1796"/>
            </a:lvl1pPr>
            <a:lvl2pPr>
              <a:defRPr sz="1796"/>
            </a:lvl2pPr>
            <a:lvl3pPr>
              <a:defRPr sz="1796"/>
            </a:lvl3pPr>
            <a:lvl4pPr>
              <a:defRPr sz="1796"/>
            </a:lvl4pPr>
            <a:lvl5pPr>
              <a:defRPr sz="1796"/>
            </a:lvl5pPr>
          </a:lstStyle>
          <a:p>
            <a:r>
              <a:rPr lang="fr-FR" dirty="0"/>
              <a:t>Click to </a:t>
            </a:r>
            <a:r>
              <a:rPr lang="fr-FR" dirty="0" err="1"/>
              <a:t>edit</a:t>
            </a:r>
            <a:r>
              <a:rPr lang="fr-FR" dirty="0"/>
              <a:t> </a:t>
            </a:r>
            <a:r>
              <a:rPr lang="fr-FR" dirty="0" err="1"/>
              <a:t>Subtitle</a:t>
            </a:r>
            <a:endParaRPr lang="fr-FR" dirty="0"/>
          </a:p>
        </p:txBody>
      </p:sp>
      <p:sp>
        <p:nvSpPr>
          <p:cNvPr id="4" name="Espace réservé du texte 2">
            <a:extLst>
              <a:ext uri="{FF2B5EF4-FFF2-40B4-BE49-F238E27FC236}">
                <a16:creationId xmlns:a16="http://schemas.microsoft.com/office/drawing/2014/main" id="{8D8CFA8A-CD50-780B-478E-6CE8114AF0A3}"/>
              </a:ext>
            </a:extLst>
          </p:cNvPr>
          <p:cNvSpPr>
            <a:spLocks noGrp="1"/>
          </p:cNvSpPr>
          <p:nvPr>
            <p:ph type="body" sz="quarter" idx="13" hasCustomPrompt="1"/>
          </p:nvPr>
        </p:nvSpPr>
        <p:spPr>
          <a:xfrm>
            <a:off x="694267" y="1744718"/>
            <a:ext cx="3075444" cy="924853"/>
          </a:xfrm>
        </p:spPr>
        <p:txBody>
          <a:bodyPr tIns="0" bIns="0" anchor="b" anchorCtr="0"/>
          <a:lstStyle>
            <a:lvl1pPr>
              <a:defRPr sz="7200" b="0">
                <a:solidFill>
                  <a:schemeClr val="accent2"/>
                </a:solidFill>
              </a:defRPr>
            </a:lvl1pPr>
          </a:lstStyle>
          <a:p>
            <a:pPr lvl="0"/>
            <a:r>
              <a:rPr lang="fr-FR" dirty="0"/>
              <a:t>00</a:t>
            </a:r>
          </a:p>
        </p:txBody>
      </p:sp>
      <p:sp>
        <p:nvSpPr>
          <p:cNvPr id="5" name="Sous-titre 2">
            <a:extLst>
              <a:ext uri="{FF2B5EF4-FFF2-40B4-BE49-F238E27FC236}">
                <a16:creationId xmlns:a16="http://schemas.microsoft.com/office/drawing/2014/main" id="{39CA6828-812C-BF35-A3F9-2B270E9C2C78}"/>
              </a:ext>
            </a:extLst>
          </p:cNvPr>
          <p:cNvSpPr txBox="1">
            <a:spLocks/>
          </p:cNvSpPr>
          <p:nvPr userDrawn="1"/>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pic>
        <p:nvPicPr>
          <p:cNvPr id="3" name="Graphique 2">
            <a:extLst>
              <a:ext uri="{FF2B5EF4-FFF2-40B4-BE49-F238E27FC236}">
                <a16:creationId xmlns:a16="http://schemas.microsoft.com/office/drawing/2014/main" id="{BD087FF8-8B46-998F-8CA3-26519E6233B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3974" r="3974"/>
          <a:stretch/>
        </p:blipFill>
        <p:spPr>
          <a:xfrm>
            <a:off x="0" y="6286369"/>
            <a:ext cx="2638533" cy="622562"/>
          </a:xfrm>
          <a:prstGeom prst="rect">
            <a:avLst/>
          </a:prstGeom>
        </p:spPr>
      </p:pic>
    </p:spTree>
    <p:extLst>
      <p:ext uri="{BB962C8B-B14F-4D97-AF65-F5344CB8AC3E}">
        <p14:creationId xmlns:p14="http://schemas.microsoft.com/office/powerpoint/2010/main" val="277377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239" y="574895"/>
            <a:ext cx="11221336" cy="866787"/>
          </a:xfrm>
          <a:prstGeom prst="rect">
            <a:avLst/>
          </a:prstGeom>
        </p:spPr>
        <p:txBody>
          <a:bodyPr vert="horz" lIns="0" tIns="0" rIns="0" bIns="0" rtlCol="0" anchor="t" anchorCtr="0">
            <a:noAutofit/>
          </a:bodyPr>
          <a:lstStyle/>
          <a:p>
            <a:r>
              <a:rPr lang="fr-FR" dirty="0"/>
              <a:t>Click to </a:t>
            </a:r>
            <a:r>
              <a:rPr lang="fr-FR" dirty="0" err="1"/>
              <a:t>edit</a:t>
            </a:r>
            <a:r>
              <a:rPr lang="fr-FR" dirty="0"/>
              <a:t> </a:t>
            </a:r>
            <a:br>
              <a:rPr lang="fr-FR" dirty="0"/>
            </a:br>
            <a:r>
              <a:rPr lang="fr-FR" dirty="0"/>
              <a:t>master </a:t>
            </a:r>
            <a:r>
              <a:rPr lang="fr-FR" dirty="0" err="1"/>
              <a:t>title</a:t>
            </a:r>
            <a:r>
              <a:rPr lang="fr-FR" dirty="0"/>
              <a:t> style</a:t>
            </a:r>
            <a:endParaRPr lang="en-US" dirty="0"/>
          </a:p>
        </p:txBody>
      </p:sp>
      <p:sp>
        <p:nvSpPr>
          <p:cNvPr id="3" name="Text Placeholder 2"/>
          <p:cNvSpPr>
            <a:spLocks noGrp="1"/>
          </p:cNvSpPr>
          <p:nvPr>
            <p:ph type="body" idx="1"/>
          </p:nvPr>
        </p:nvSpPr>
        <p:spPr>
          <a:xfrm>
            <a:off x="491239" y="1761818"/>
            <a:ext cx="11221336" cy="4351338"/>
          </a:xfrm>
          <a:prstGeom prst="rect">
            <a:avLst/>
          </a:prstGeom>
        </p:spPr>
        <p:txBody>
          <a:bodyPr vert="horz" lIns="0" tIns="45720" rIns="0" bIns="45720" rtlCol="0">
            <a:noAutofit/>
          </a:bodyPr>
          <a:lstStyle/>
          <a:p>
            <a:pPr lvl="0"/>
            <a:r>
              <a:rPr lang="fr-FR" dirty="0"/>
              <a:t>Cliquez pour modifier les styles du texte du masque</a:t>
            </a:r>
          </a:p>
        </p:txBody>
      </p:sp>
      <p:sp>
        <p:nvSpPr>
          <p:cNvPr id="5" name="Footer Placeholder 4"/>
          <p:cNvSpPr>
            <a:spLocks noGrp="1"/>
          </p:cNvSpPr>
          <p:nvPr>
            <p:ph type="ftr" sz="quarter" idx="3"/>
          </p:nvPr>
        </p:nvSpPr>
        <p:spPr>
          <a:xfrm>
            <a:off x="7764248" y="144566"/>
            <a:ext cx="4114800" cy="142914"/>
          </a:xfrm>
          <a:prstGeom prst="rect">
            <a:avLst/>
          </a:prstGeom>
        </p:spPr>
        <p:txBody>
          <a:bodyPr vert="horz" lIns="91440" tIns="45720" rIns="36000" bIns="45720" rtlCol="0" anchor="ctr"/>
          <a:lstStyle>
            <a:lvl1pPr marL="0" marR="0" indent="0" algn="r" defTabSz="390997" rtl="0" eaLnBrk="1" fontAlgn="auto" latinLnBrk="0" hangingPunct="1">
              <a:lnSpc>
                <a:spcPct val="100000"/>
              </a:lnSpc>
              <a:spcBef>
                <a:spcPts val="0"/>
              </a:spcBef>
              <a:spcAft>
                <a:spcPts val="0"/>
              </a:spcAft>
              <a:buClrTx/>
              <a:buSzTx/>
              <a:buFontTx/>
              <a:buNone/>
              <a:tabLst/>
              <a:defRPr sz="684" b="0" i="0">
                <a:solidFill>
                  <a:schemeClr val="tx1"/>
                </a:solidFill>
                <a:latin typeface="Haffer" pitchFamily="2" charset="77"/>
                <a:cs typeface="Haffer" pitchFamily="2" charset="77"/>
              </a:defRPr>
            </a:lvl1pPr>
          </a:lstStyle>
          <a:p>
            <a:r>
              <a:rPr lang="fr-FR"/>
              <a:t>Titre de la présentation</a:t>
            </a:r>
          </a:p>
        </p:txBody>
      </p:sp>
      <p:sp>
        <p:nvSpPr>
          <p:cNvPr id="6" name="Slide Number Placeholder 5"/>
          <p:cNvSpPr>
            <a:spLocks noGrp="1"/>
          </p:cNvSpPr>
          <p:nvPr>
            <p:ph type="sldNum" sz="quarter" idx="4"/>
          </p:nvPr>
        </p:nvSpPr>
        <p:spPr>
          <a:xfrm>
            <a:off x="11566096" y="6527535"/>
            <a:ext cx="625905" cy="165406"/>
          </a:xfrm>
          <a:prstGeom prst="rect">
            <a:avLst/>
          </a:prstGeom>
        </p:spPr>
        <p:txBody>
          <a:bodyPr vert="horz" lIns="0" tIns="0" rIns="0" bIns="0" rtlCol="0" anchor="ctr"/>
          <a:lstStyle>
            <a:lvl1pPr algn="ctr">
              <a:defRPr sz="684" b="1" i="0">
                <a:solidFill>
                  <a:schemeClr val="tx1"/>
                </a:solidFill>
                <a:latin typeface="Haffer" pitchFamily="2" charset="77"/>
                <a:cs typeface="Haffer" pitchFamily="2" charset="77"/>
              </a:defRPr>
            </a:lvl1pPr>
          </a:lstStyle>
          <a:p>
            <a:fld id="{E79BFD4B-D7A4-DF4C-A888-7F383B37A016}" type="slidenum">
              <a:rPr lang="fr-FR" smtClean="0"/>
              <a:t>‹N°›</a:t>
            </a:fld>
            <a:endParaRPr lang="fr-FR"/>
          </a:p>
        </p:txBody>
      </p:sp>
      <p:cxnSp>
        <p:nvCxnSpPr>
          <p:cNvPr id="7" name="Connecteur droit 6">
            <a:extLst>
              <a:ext uri="{FF2B5EF4-FFF2-40B4-BE49-F238E27FC236}">
                <a16:creationId xmlns:a16="http://schemas.microsoft.com/office/drawing/2014/main" id="{20D64972-586A-F92A-0188-3549580B05FB}"/>
              </a:ext>
            </a:extLst>
          </p:cNvPr>
          <p:cNvCxnSpPr>
            <a:cxnSpLocks/>
          </p:cNvCxnSpPr>
          <p:nvPr/>
        </p:nvCxnSpPr>
        <p:spPr>
          <a:xfrm>
            <a:off x="0" y="6383124"/>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E03FDB6-C0A9-BC8E-EE5C-8226B188C350}"/>
              </a:ext>
            </a:extLst>
          </p:cNvPr>
          <p:cNvCxnSpPr>
            <a:cxnSpLocks/>
          </p:cNvCxnSpPr>
          <p:nvPr/>
        </p:nvCxnSpPr>
        <p:spPr>
          <a:xfrm>
            <a:off x="11566095" y="6383125"/>
            <a:ext cx="0" cy="4842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A65AED7-968F-1ADA-1F78-72DDB0B91BF8}"/>
              </a:ext>
            </a:extLst>
          </p:cNvPr>
          <p:cNvCxnSpPr>
            <a:cxnSpLocks/>
          </p:cNvCxnSpPr>
          <p:nvPr/>
        </p:nvCxnSpPr>
        <p:spPr>
          <a:xfrm>
            <a:off x="491239" y="431301"/>
            <a:ext cx="42902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Sous-titre 2">
            <a:extLst>
              <a:ext uri="{FF2B5EF4-FFF2-40B4-BE49-F238E27FC236}">
                <a16:creationId xmlns:a16="http://schemas.microsoft.com/office/drawing/2014/main" id="{A3D82F65-F94A-3D46-7AE0-0686BD8F189F}"/>
              </a:ext>
            </a:extLst>
          </p:cNvPr>
          <p:cNvSpPr txBox="1">
            <a:spLocks/>
          </p:cNvSpPr>
          <p:nvPr/>
        </p:nvSpPr>
        <p:spPr>
          <a:xfrm>
            <a:off x="8797249" y="6521331"/>
            <a:ext cx="2567307" cy="177816"/>
          </a:xfrm>
          <a:prstGeom prst="rect">
            <a:avLst/>
          </a:prstGeom>
        </p:spPr>
        <p:txBody>
          <a:bodyPr vert="horz" lIns="0" tIns="39101" rIns="0" bIns="39101" rtlCol="0" anchor="ctr" anchorCtr="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10861" algn="r">
              <a:lnSpc>
                <a:spcPct val="100000"/>
              </a:lnSpc>
              <a:spcBef>
                <a:spcPts val="86"/>
              </a:spcBef>
            </a:pPr>
            <a:r>
              <a:rPr lang="fr-FR" sz="684" spc="-9" dirty="0" err="1">
                <a:solidFill>
                  <a:schemeClr val="tx1"/>
                </a:solidFill>
                <a:latin typeface="Haffer" pitchFamily="2" charset="77"/>
                <a:cs typeface="Haffer" pitchFamily="2" charset="77"/>
              </a:rPr>
              <a:t>From</a:t>
            </a:r>
            <a:r>
              <a:rPr lang="fr-FR" sz="684" spc="-9" dirty="0">
                <a:solidFill>
                  <a:schemeClr val="tx1"/>
                </a:solidFill>
                <a:latin typeface="Haffer" pitchFamily="2" charset="77"/>
                <a:cs typeface="Haffer" pitchFamily="2" charset="77"/>
              </a:rPr>
              <a:t> </a:t>
            </a:r>
            <a:r>
              <a:rPr lang="fr-FR" sz="684" spc="-9" dirty="0" err="1">
                <a:solidFill>
                  <a:schemeClr val="tx1"/>
                </a:solidFill>
                <a:latin typeface="Haffer" pitchFamily="2" charset="77"/>
                <a:cs typeface="Haffer" pitchFamily="2" charset="77"/>
              </a:rPr>
              <a:t>Private</a:t>
            </a:r>
            <a:r>
              <a:rPr lang="fr-FR" sz="684" spc="-9" dirty="0">
                <a:solidFill>
                  <a:schemeClr val="tx1"/>
                </a:solidFill>
                <a:latin typeface="Haffer" pitchFamily="2" charset="77"/>
                <a:cs typeface="Haffer" pitchFamily="2" charset="77"/>
              </a:rPr>
              <a:t> to </a:t>
            </a:r>
            <a:r>
              <a:rPr lang="fr-FR" sz="684" spc="-9" dirty="0" err="1">
                <a:solidFill>
                  <a:schemeClr val="tx1"/>
                </a:solidFill>
                <a:latin typeface="Haffer" pitchFamily="2" charset="77"/>
                <a:cs typeface="Haffer" pitchFamily="2" charset="77"/>
              </a:rPr>
              <a:t>Intimate</a:t>
            </a:r>
            <a:r>
              <a:rPr lang="fr-FR" sz="684" spc="-9" dirty="0">
                <a:solidFill>
                  <a:schemeClr val="tx1"/>
                </a:solidFill>
                <a:latin typeface="Haffer" pitchFamily="2" charset="77"/>
                <a:cs typeface="Haffer" pitchFamily="2" charset="77"/>
              </a:rPr>
              <a:t> Banking.</a:t>
            </a:r>
            <a:endParaRPr lang="fr-FR" sz="684" dirty="0">
              <a:solidFill>
                <a:schemeClr val="tx1"/>
              </a:solidFill>
              <a:latin typeface="Haffer" pitchFamily="2" charset="77"/>
              <a:cs typeface="Haffer" pitchFamily="2" charset="77"/>
            </a:endParaRPr>
          </a:p>
        </p:txBody>
      </p:sp>
      <p:cxnSp>
        <p:nvCxnSpPr>
          <p:cNvPr id="39" name="Connecteur droit 38">
            <a:extLst>
              <a:ext uri="{FF2B5EF4-FFF2-40B4-BE49-F238E27FC236}">
                <a16:creationId xmlns:a16="http://schemas.microsoft.com/office/drawing/2014/main" id="{2B266EDF-FEB3-BDC0-FF31-F48F3D30CF62}"/>
              </a:ext>
            </a:extLst>
          </p:cNvPr>
          <p:cNvCxnSpPr>
            <a:cxnSpLocks/>
          </p:cNvCxnSpPr>
          <p:nvPr/>
        </p:nvCxnSpPr>
        <p:spPr>
          <a:xfrm>
            <a:off x="11929514" y="216023"/>
            <a:ext cx="26248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3">
            <a:extLst>
              <a:ext uri="{FF2B5EF4-FFF2-40B4-BE49-F238E27FC236}">
                <a16:creationId xmlns:a16="http://schemas.microsoft.com/office/drawing/2014/main" id="{954C8EB1-E423-A718-0FDD-C4136DDA099F}"/>
              </a:ext>
            </a:extLst>
          </p:cNvPr>
          <p:cNvPicPr>
            <a:picLocks noChangeAspect="1"/>
          </p:cNvPicPr>
          <p:nvPr userDrawn="1"/>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rcRect l="3974" r="3974"/>
          <a:stretch/>
        </p:blipFill>
        <p:spPr>
          <a:xfrm>
            <a:off x="0" y="6286369"/>
            <a:ext cx="2638533" cy="622562"/>
          </a:xfrm>
          <a:prstGeom prst="rect">
            <a:avLst/>
          </a:prstGeom>
        </p:spPr>
      </p:pic>
      <p:sp>
        <p:nvSpPr>
          <p:cNvPr id="11" name="ZoneTexte 10">
            <a:extLst>
              <a:ext uri="{FF2B5EF4-FFF2-40B4-BE49-F238E27FC236}">
                <a16:creationId xmlns:a16="http://schemas.microsoft.com/office/drawing/2014/main" id="{C3595FB6-1224-4107-27BB-5DC2D1BDB67C}"/>
              </a:ext>
            </a:extLst>
          </p:cNvPr>
          <p:cNvSpPr txBox="1"/>
          <p:nvPr userDrawn="1">
            <p:extLst>
              <p:ext uri="{1162E1C5-73C7-4A58-AE30-91384D911F3F}">
                <p184:classification xmlns:p184="http://schemas.microsoft.com/office/powerpoint/2018/4/main" val="ftr"/>
              </p:ext>
            </p:extLst>
          </p:nvPr>
        </p:nvSpPr>
        <p:spPr>
          <a:xfrm>
            <a:off x="5533200" y="6657340"/>
            <a:ext cx="1150937" cy="137160"/>
          </a:xfrm>
          <a:prstGeom prst="rect">
            <a:avLst/>
          </a:prstGeom>
        </p:spPr>
        <p:txBody>
          <a:bodyPr horzOverflow="overflow" lIns="0" tIns="0" rIns="0" bIns="0">
            <a:spAutoFit/>
          </a:bodyPr>
          <a:lstStyle/>
          <a:p>
            <a:pPr algn="l"/>
            <a:r>
              <a:rPr lang="fr-CH"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C4 - Confidentiel - C4-02</a:t>
            </a:r>
          </a:p>
        </p:txBody>
      </p:sp>
    </p:spTree>
    <p:extLst>
      <p:ext uri="{BB962C8B-B14F-4D97-AF65-F5344CB8AC3E}">
        <p14:creationId xmlns:p14="http://schemas.microsoft.com/office/powerpoint/2010/main" val="3998007721"/>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694" r:id="rId3"/>
    <p:sldLayoutId id="2147483746" r:id="rId4"/>
    <p:sldLayoutId id="2147483726" r:id="rId5"/>
    <p:sldLayoutId id="2147483727" r:id="rId6"/>
    <p:sldLayoutId id="2147483728" r:id="rId7"/>
    <p:sldLayoutId id="2147483729" r:id="rId8"/>
    <p:sldLayoutId id="2147483730" r:id="rId9"/>
    <p:sldLayoutId id="2147483735" r:id="rId10"/>
    <p:sldLayoutId id="2147483737" r:id="rId11"/>
    <p:sldLayoutId id="2147483736" r:id="rId12"/>
    <p:sldLayoutId id="2147483738" r:id="rId13"/>
    <p:sldLayoutId id="2147483741" r:id="rId14"/>
    <p:sldLayoutId id="2147483745" r:id="rId15"/>
    <p:sldLayoutId id="2147483744" r:id="rId16"/>
    <p:sldLayoutId id="2147483731" r:id="rId17"/>
    <p:sldLayoutId id="2147483733" r:id="rId18"/>
    <p:sldLayoutId id="2147483734" r:id="rId19"/>
    <p:sldLayoutId id="2147483740" r:id="rId20"/>
    <p:sldLayoutId id="2147483743" r:id="rId21"/>
    <p:sldLayoutId id="2147483705" r:id="rId22"/>
    <p:sldLayoutId id="2147483749" r:id="rId23"/>
    <p:sldLayoutId id="2147483747" r:id="rId24"/>
    <p:sldLayoutId id="2147483748" r:id="rId25"/>
    <p:sldLayoutId id="2147483751" r:id="rId26"/>
    <p:sldLayoutId id="2147483752" r:id="rId27"/>
    <p:sldLayoutId id="2147483753" r:id="rId28"/>
    <p:sldLayoutId id="2147483754" r:id="rId29"/>
  </p:sldLayoutIdLst>
  <p:hf hdr="0" dt="0"/>
  <p:txStyles>
    <p:titleStyle>
      <a:lvl1pPr algn="l" defTabSz="861993" rtl="0" eaLnBrk="1" latinLnBrk="0" hangingPunct="1">
        <a:lnSpc>
          <a:spcPct val="90000"/>
        </a:lnSpc>
        <a:spcBef>
          <a:spcPct val="0"/>
        </a:spcBef>
        <a:buNone/>
        <a:defRPr sz="3100" b="1" kern="1200">
          <a:solidFill>
            <a:schemeClr val="tx1"/>
          </a:solidFill>
          <a:latin typeface="Haffer" pitchFamily="2" charset="77"/>
          <a:ea typeface="+mj-ea"/>
          <a:cs typeface="Haffer" pitchFamily="2" charset="77"/>
        </a:defRPr>
      </a:lvl1pPr>
    </p:titleStyle>
    <p:bodyStyle>
      <a:lvl1pPr marL="0" indent="0" algn="l" defTabSz="861993" rtl="0" eaLnBrk="1" latinLnBrk="0" hangingPunct="1">
        <a:lnSpc>
          <a:spcPct val="90000"/>
        </a:lnSpc>
        <a:spcBef>
          <a:spcPts val="942"/>
        </a:spcBef>
        <a:buFontTx/>
        <a:buNone/>
        <a:defRPr sz="1400" kern="1200">
          <a:solidFill>
            <a:schemeClr val="tx1"/>
          </a:solidFill>
          <a:latin typeface="Haffer" pitchFamily="2" charset="77"/>
          <a:ea typeface="+mn-ea"/>
          <a:cs typeface="Haffer" pitchFamily="2" charset="77"/>
        </a:defRPr>
      </a:lvl1pPr>
      <a:lvl2pPr marL="108000" indent="-108000" algn="l" defTabSz="861993" rtl="0" eaLnBrk="1" latinLnBrk="0" hangingPunct="1">
        <a:lnSpc>
          <a:spcPct val="100000"/>
        </a:lnSpc>
        <a:spcBef>
          <a:spcPts val="200"/>
        </a:spcBef>
        <a:buFont typeface="Arial" panose="020B0604020202020204" pitchFamily="34" charset="0"/>
        <a:buChar char="•"/>
        <a:defRPr sz="1000" kern="1200">
          <a:solidFill>
            <a:schemeClr val="tx1"/>
          </a:solidFill>
          <a:latin typeface="Haffer" pitchFamily="2" charset="77"/>
          <a:ea typeface="+mn-ea"/>
          <a:cs typeface="Haffer" pitchFamily="2" charset="77"/>
        </a:defRPr>
      </a:lvl2pPr>
      <a:lvl3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3pPr>
      <a:lvl4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4pPr>
      <a:lvl5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8" userDrawn="1">
          <p15:clr>
            <a:srgbClr val="F26B43"/>
          </p15:clr>
        </p15:guide>
        <p15:guide id="2" orient="horz" pos="3929" userDrawn="1">
          <p15:clr>
            <a:srgbClr val="F26B43"/>
          </p15:clr>
        </p15:guide>
        <p15:guide id="3" pos="8512" userDrawn="1">
          <p15:clr>
            <a:srgbClr val="F26B43"/>
          </p15:clr>
        </p15:guide>
        <p15:guide id="4" orient="horz" pos="278" userDrawn="1">
          <p15:clr>
            <a:srgbClr val="F26B43"/>
          </p15:clr>
        </p15:guide>
        <p15:guide id="5" pos="302" userDrawn="1">
          <p15:clr>
            <a:srgbClr val="F26B43"/>
          </p15:clr>
        </p15:guide>
        <p15:guide id="6" orient="horz" pos="1094" userDrawn="1">
          <p15:clr>
            <a:srgbClr val="F26B43"/>
          </p15:clr>
        </p15:guide>
        <p15:guide id="7"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DE4EA-C098-39D2-CF6C-FB3C1CE3D0DA}"/>
              </a:ext>
            </a:extLst>
          </p:cNvPr>
          <p:cNvSpPr>
            <a:spLocks noGrp="1"/>
          </p:cNvSpPr>
          <p:nvPr>
            <p:ph type="ctrTitle"/>
          </p:nvPr>
        </p:nvSpPr>
        <p:spPr/>
        <p:txBody>
          <a:bodyPr/>
          <a:lstStyle/>
          <a:p>
            <a:r>
              <a:rPr lang="fr-CH" dirty="0"/>
              <a:t>Bien-être au travail</a:t>
            </a:r>
            <a:br>
              <a:rPr lang="fr-CH" dirty="0"/>
            </a:br>
            <a:r>
              <a:rPr lang="fr-CH" dirty="0"/>
              <a:t>la clé de notre succès collectif</a:t>
            </a:r>
          </a:p>
        </p:txBody>
      </p:sp>
      <p:sp>
        <p:nvSpPr>
          <p:cNvPr id="3" name="Sous-titre 2">
            <a:extLst>
              <a:ext uri="{FF2B5EF4-FFF2-40B4-BE49-F238E27FC236}">
                <a16:creationId xmlns:a16="http://schemas.microsoft.com/office/drawing/2014/main" id="{8CEE7EC4-EF02-5248-01E0-9EFEFEDE0C85}"/>
              </a:ext>
            </a:extLst>
          </p:cNvPr>
          <p:cNvSpPr>
            <a:spLocks noGrp="1"/>
          </p:cNvSpPr>
          <p:nvPr>
            <p:ph type="subTitle" idx="1"/>
          </p:nvPr>
        </p:nvSpPr>
        <p:spPr/>
        <p:txBody>
          <a:bodyPr/>
          <a:lstStyle/>
          <a:p>
            <a:endParaRPr lang="fr-CH" dirty="0"/>
          </a:p>
        </p:txBody>
      </p:sp>
      <p:sp>
        <p:nvSpPr>
          <p:cNvPr id="4" name="Espace réservé du texte 3">
            <a:extLst>
              <a:ext uri="{FF2B5EF4-FFF2-40B4-BE49-F238E27FC236}">
                <a16:creationId xmlns:a16="http://schemas.microsoft.com/office/drawing/2014/main" id="{DFA7230A-B23F-B6D3-D705-5777910E33B6}"/>
              </a:ext>
            </a:extLst>
          </p:cNvPr>
          <p:cNvSpPr>
            <a:spLocks noGrp="1"/>
          </p:cNvSpPr>
          <p:nvPr>
            <p:ph type="body" sz="quarter" idx="10"/>
          </p:nvPr>
        </p:nvSpPr>
        <p:spPr/>
        <p:txBody>
          <a:bodyPr/>
          <a:lstStyle/>
          <a:p>
            <a:endParaRPr lang="fr-CH" dirty="0"/>
          </a:p>
        </p:txBody>
      </p:sp>
    </p:spTree>
    <p:extLst>
      <p:ext uri="{BB962C8B-B14F-4D97-AF65-F5344CB8AC3E}">
        <p14:creationId xmlns:p14="http://schemas.microsoft.com/office/powerpoint/2010/main" val="224797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4CA1A5-1E94-0679-1845-504DE118CDEF}"/>
              </a:ext>
            </a:extLst>
          </p:cNvPr>
          <p:cNvPicPr>
            <a:picLocks noChangeAspect="1"/>
          </p:cNvPicPr>
          <p:nvPr/>
        </p:nvPicPr>
        <p:blipFill>
          <a:blip r:embed="rId2"/>
          <a:stretch>
            <a:fillRect/>
          </a:stretch>
        </p:blipFill>
        <p:spPr>
          <a:xfrm>
            <a:off x="2230374" y="953311"/>
            <a:ext cx="7731252" cy="434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Espace réservé du numéro de diapositive 3">
            <a:extLst>
              <a:ext uri="{FF2B5EF4-FFF2-40B4-BE49-F238E27FC236}">
                <a16:creationId xmlns:a16="http://schemas.microsoft.com/office/drawing/2014/main" id="{E4754583-10C8-E1A7-7E6C-3F70034FB5B2}"/>
              </a:ext>
            </a:extLst>
          </p:cNvPr>
          <p:cNvSpPr>
            <a:spLocks noGrp="1"/>
          </p:cNvSpPr>
          <p:nvPr>
            <p:ph type="sldNum" sz="quarter" idx="12"/>
          </p:nvPr>
        </p:nvSpPr>
        <p:spPr>
          <a:xfrm>
            <a:off x="11566096" y="6527535"/>
            <a:ext cx="625905" cy="165406"/>
          </a:xfrm>
        </p:spPr>
        <p:txBody>
          <a:bodyPr anchor="ctr">
            <a:normAutofit/>
          </a:bodyPr>
          <a:lstStyle/>
          <a:p>
            <a:pPr>
              <a:spcAft>
                <a:spcPts val="600"/>
              </a:spcAft>
            </a:pPr>
            <a:fld id="{E79BFD4B-D7A4-DF4C-A888-7F383B37A016}" type="slidenum">
              <a:rPr lang="fr-FR" smtClean="0"/>
              <a:pPr>
                <a:spcAft>
                  <a:spcPts val="600"/>
                </a:spcAft>
              </a:pPr>
              <a:t>10</a:t>
            </a:fld>
            <a:endParaRPr lang="fr-FR"/>
          </a:p>
        </p:txBody>
      </p:sp>
    </p:spTree>
    <p:extLst>
      <p:ext uri="{BB962C8B-B14F-4D97-AF65-F5344CB8AC3E}">
        <p14:creationId xmlns:p14="http://schemas.microsoft.com/office/powerpoint/2010/main" val="85369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183DC-827F-11F3-5CC3-716F768FABF8}"/>
              </a:ext>
            </a:extLst>
          </p:cNvPr>
          <p:cNvSpPr>
            <a:spLocks noGrp="1"/>
          </p:cNvSpPr>
          <p:nvPr>
            <p:ph type="title"/>
          </p:nvPr>
        </p:nvSpPr>
        <p:spPr/>
        <p:txBody>
          <a:bodyPr/>
          <a:lstStyle/>
          <a:p>
            <a:endParaRPr lang="fr-CH"/>
          </a:p>
        </p:txBody>
      </p:sp>
      <p:sp>
        <p:nvSpPr>
          <p:cNvPr id="4" name="Espace réservé du numéro de diapositive 3">
            <a:extLst>
              <a:ext uri="{FF2B5EF4-FFF2-40B4-BE49-F238E27FC236}">
                <a16:creationId xmlns:a16="http://schemas.microsoft.com/office/drawing/2014/main" id="{FBCE39DB-255C-8B96-324B-286B963A001E}"/>
              </a:ext>
            </a:extLst>
          </p:cNvPr>
          <p:cNvSpPr>
            <a:spLocks noGrp="1"/>
          </p:cNvSpPr>
          <p:nvPr>
            <p:ph type="sldNum" sz="quarter" idx="12"/>
          </p:nvPr>
        </p:nvSpPr>
        <p:spPr/>
        <p:txBody>
          <a:bodyPr/>
          <a:lstStyle/>
          <a:p>
            <a:fld id="{E79BFD4B-D7A4-DF4C-A888-7F383B37A016}" type="slidenum">
              <a:rPr lang="fr-FR" smtClean="0"/>
              <a:t>2</a:t>
            </a:fld>
            <a:endParaRPr lang="fr-FR"/>
          </a:p>
        </p:txBody>
      </p:sp>
      <p:sp>
        <p:nvSpPr>
          <p:cNvPr id="5" name="Espace réservé du texte 4">
            <a:extLst>
              <a:ext uri="{FF2B5EF4-FFF2-40B4-BE49-F238E27FC236}">
                <a16:creationId xmlns:a16="http://schemas.microsoft.com/office/drawing/2014/main" id="{62DC9ECC-817F-4A1C-7306-678699D3E897}"/>
              </a:ext>
            </a:extLst>
          </p:cNvPr>
          <p:cNvSpPr>
            <a:spLocks noGrp="1"/>
          </p:cNvSpPr>
          <p:nvPr>
            <p:ph type="body" sz="quarter" idx="16"/>
          </p:nvPr>
        </p:nvSpPr>
        <p:spPr/>
        <p:txBody>
          <a:bodyPr/>
          <a:lstStyle/>
          <a:p>
            <a:endParaRPr lang="fr-CH"/>
          </a:p>
        </p:txBody>
      </p:sp>
      <p:pic>
        <p:nvPicPr>
          <p:cNvPr id="7" name="Image 6">
            <a:extLst>
              <a:ext uri="{FF2B5EF4-FFF2-40B4-BE49-F238E27FC236}">
                <a16:creationId xmlns:a16="http://schemas.microsoft.com/office/drawing/2014/main" id="{C721FAC3-900D-C7BF-B694-EAB69A98979C}"/>
              </a:ext>
            </a:extLst>
          </p:cNvPr>
          <p:cNvPicPr>
            <a:picLocks noChangeAspect="1"/>
          </p:cNvPicPr>
          <p:nvPr/>
        </p:nvPicPr>
        <p:blipFill>
          <a:blip r:embed="rId2"/>
          <a:srcRect t="7060" b="4798"/>
          <a:stretch>
            <a:fillRect/>
          </a:stretch>
        </p:blipFill>
        <p:spPr>
          <a:xfrm>
            <a:off x="0" y="574895"/>
            <a:ext cx="12192000" cy="5413549"/>
          </a:xfrm>
          <a:prstGeom prst="rect">
            <a:avLst/>
          </a:prstGeom>
        </p:spPr>
      </p:pic>
    </p:spTree>
    <p:extLst>
      <p:ext uri="{BB962C8B-B14F-4D97-AF65-F5344CB8AC3E}">
        <p14:creationId xmlns:p14="http://schemas.microsoft.com/office/powerpoint/2010/main" val="246506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abits, porte, personne, fenêtre&#10;&#10;Le contenu généré par l’IA peut être incorrect.">
            <a:extLst>
              <a:ext uri="{FF2B5EF4-FFF2-40B4-BE49-F238E27FC236}">
                <a16:creationId xmlns:a16="http://schemas.microsoft.com/office/drawing/2014/main" id="{EFD6DE91-4FEC-3E30-238E-3DB7D0F60678}"/>
              </a:ext>
            </a:extLst>
          </p:cNvPr>
          <p:cNvPicPr>
            <a:picLocks noChangeAspect="1"/>
          </p:cNvPicPr>
          <p:nvPr/>
        </p:nvPicPr>
        <p:blipFill>
          <a:blip r:embed="rId3" cstate="print">
            <a:extLst>
              <a:ext uri="{28A0092B-C50C-407E-A947-70E740481C1C}">
                <a14:useLocalDpi xmlns:a14="http://schemas.microsoft.com/office/drawing/2010/main" val="0"/>
              </a:ext>
            </a:extLst>
          </a:blip>
          <a:srcRect l="8797" r="17385" b="-1"/>
          <a:stretch>
            <a:fillRect/>
          </a:stretch>
        </p:blipFill>
        <p:spPr>
          <a:xfrm>
            <a:off x="615950" y="963837"/>
            <a:ext cx="5056073" cy="4572000"/>
          </a:xfrm>
          <a:prstGeom prst="rect">
            <a:avLst/>
          </a:prstGeom>
          <a:noFill/>
        </p:spPr>
      </p:pic>
      <p:sp>
        <p:nvSpPr>
          <p:cNvPr id="4" name="Content Placeholder 3">
            <a:extLst>
              <a:ext uri="{FF2B5EF4-FFF2-40B4-BE49-F238E27FC236}">
                <a16:creationId xmlns:a16="http://schemas.microsoft.com/office/drawing/2014/main" id="{43875BF0-1DB1-E5C5-14C7-28AA94C44D1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612531"/>
            <a:ext cx="5741773" cy="3274612"/>
          </a:xfrm>
        </p:spPr>
        <p:txBody>
          <a:bodyPr>
            <a:noAutofit/>
          </a:bodyPr>
          <a:lstStyle/>
          <a:p>
            <a:pPr marL="0" indent="0">
              <a:spcBef>
                <a:spcPts val="2500"/>
              </a:spcBef>
              <a:buFont typeface="Arial" panose="020B0604020202020204" pitchFamily="34" charset="0"/>
              <a:buNone/>
            </a:pPr>
            <a:r>
              <a:rPr lang="fr-FR" sz="1600" b="1" dirty="0"/>
              <a:t>Engagement envers le bien-être</a:t>
            </a:r>
          </a:p>
          <a:p>
            <a:pPr marL="0" lvl="1" indent="0">
              <a:buFont typeface="Arial" panose="020B0604020202020204" pitchFamily="34" charset="0"/>
              <a:buNone/>
            </a:pPr>
            <a:r>
              <a:rPr lang="fr-FR" sz="1600" dirty="0" err="1"/>
              <a:t>Piguet</a:t>
            </a:r>
            <a:r>
              <a:rPr lang="fr-FR" sz="1600" dirty="0"/>
              <a:t> Galland crée un cadre de travail serein et responsable favorisant l’épanouissement des collaborateurs.</a:t>
            </a:r>
          </a:p>
          <a:p>
            <a:pPr marL="0" indent="0">
              <a:spcBef>
                <a:spcPts val="2500"/>
              </a:spcBef>
              <a:buFont typeface="Arial" panose="020B0604020202020204" pitchFamily="34" charset="0"/>
              <a:buNone/>
            </a:pPr>
            <a:r>
              <a:rPr lang="fr-FR" sz="1600" b="1" dirty="0"/>
              <a:t>Leviers de performance</a:t>
            </a:r>
          </a:p>
          <a:p>
            <a:pPr marL="0" lvl="1" indent="0">
              <a:buFont typeface="Arial" panose="020B0604020202020204" pitchFamily="34" charset="0"/>
              <a:buNone/>
            </a:pPr>
            <a:r>
              <a:rPr lang="fr-FR" sz="1600" dirty="0"/>
              <a:t>La flexibilité, le développement, la reconnaissance, l’inclusion et l’innovation sont les piliers de la réussite organisationnelle.</a:t>
            </a:r>
          </a:p>
          <a:p>
            <a:pPr marL="0" indent="0">
              <a:spcBef>
                <a:spcPts val="2500"/>
              </a:spcBef>
              <a:buFont typeface="Arial" panose="020B0604020202020204" pitchFamily="34" charset="0"/>
              <a:buNone/>
            </a:pPr>
            <a:r>
              <a:rPr lang="fr-FR" sz="1600" b="1" dirty="0"/>
              <a:t>Culture d’entreprise dynamique et engagée</a:t>
            </a:r>
          </a:p>
          <a:p>
            <a:pPr marL="0" lvl="1" indent="0">
              <a:buFont typeface="Arial" panose="020B0604020202020204" pitchFamily="34" charset="0"/>
              <a:buNone/>
            </a:pPr>
            <a:r>
              <a:rPr lang="fr-FR" sz="1600" dirty="0"/>
              <a:t>Une culture vivante favorise l’engagement des équipes et soutient des initiatives concrètes et durables.</a:t>
            </a:r>
          </a:p>
        </p:txBody>
      </p:sp>
      <p:sp>
        <p:nvSpPr>
          <p:cNvPr id="1040" name="Footer Placeholder 4">
            <a:extLst>
              <a:ext uri="{FF2B5EF4-FFF2-40B4-BE49-F238E27FC236}">
                <a16:creationId xmlns:a16="http://schemas.microsoft.com/office/drawing/2014/main" id="{F46D7B85-4A72-7F78-1712-260F29ECF5B2}"/>
              </a:ext>
            </a:extLst>
          </p:cNvPr>
          <p:cNvSpPr>
            <a:spLocks noGrp="1"/>
          </p:cNvSpPr>
          <p:nvPr>
            <p:ph type="ftr" sz="quarter" idx="16"/>
          </p:nvPr>
        </p:nvSpPr>
        <p:spPr>
          <a:xfrm>
            <a:off x="8212663" y="6343955"/>
            <a:ext cx="2012061" cy="365125"/>
          </a:xfrm>
        </p:spPr>
        <p:txBody>
          <a:bodyPr/>
          <a:lstStyle/>
          <a:p>
            <a:pPr rtl="0">
              <a:spcAft>
                <a:spcPts val="600"/>
              </a:spcAft>
            </a:pPr>
            <a:r>
              <a:rPr lang="fr"/>
              <a:t>Exemple de texte de pied de page</a:t>
            </a:r>
            <a:endParaRPr lang="en-US"/>
          </a:p>
        </p:txBody>
      </p:sp>
      <p:sp>
        <p:nvSpPr>
          <p:cNvPr id="1033" name="Slide Number Placeholder 4">
            <a:extLst>
              <a:ext uri="{FF2B5EF4-FFF2-40B4-BE49-F238E27FC236}">
                <a16:creationId xmlns:a16="http://schemas.microsoft.com/office/drawing/2014/main" id="{3CBA25F5-3166-0A35-8808-0CB4F365469E}"/>
              </a:ext>
            </a:extLst>
          </p:cNvPr>
          <p:cNvSpPr>
            <a:spLocks noGrp="1"/>
          </p:cNvSpPr>
          <p:nvPr>
            <p:ph type="sldNum" sz="quarter" idx="17"/>
          </p:nvPr>
        </p:nvSpPr>
        <p:spPr>
          <a:xfrm>
            <a:off x="11147096" y="6343955"/>
            <a:ext cx="429207" cy="365125"/>
          </a:xfrm>
        </p:spPr>
        <p:txBody>
          <a:bodyPr anchor="ctr">
            <a:normAutofit/>
          </a:bodyPr>
          <a:lstStyle/>
          <a:p>
            <a:pPr rtl="0">
              <a:spcAft>
                <a:spcPts val="600"/>
              </a:spcAft>
            </a:pPr>
            <a:fld id="{AEAA3239-9EA4-4A65-A281-97F994456D9F}" type="slidenum">
              <a:rPr lang="en-US" smtClean="0"/>
              <a:pPr rtl="0">
                <a:spcAft>
                  <a:spcPts val="600"/>
                </a:spcAft>
              </a:pPr>
              <a:t>3</a:t>
            </a:fld>
            <a:endParaRPr lang="en-US"/>
          </a:p>
        </p:txBody>
      </p:sp>
    </p:spTree>
    <p:extLst>
      <p:ext uri="{BB962C8B-B14F-4D97-AF65-F5344CB8AC3E}">
        <p14:creationId xmlns:p14="http://schemas.microsoft.com/office/powerpoint/2010/main" val="1636260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D9D35-6FAD-1DC1-BDD4-7AF01E6A1FDC}"/>
              </a:ext>
            </a:extLst>
          </p:cNvPr>
          <p:cNvSpPr>
            <a:spLocks noGrp="1"/>
          </p:cNvSpPr>
          <p:nvPr>
            <p:ph type="title"/>
          </p:nvPr>
        </p:nvSpPr>
        <p:spPr>
          <a:xfrm>
            <a:off x="491239" y="467856"/>
            <a:ext cx="11221336" cy="558502"/>
          </a:xfrm>
        </p:spPr>
        <p:txBody>
          <a:bodyPr/>
          <a:lstStyle/>
          <a:p>
            <a:r>
              <a:rPr lang="fr-CH" dirty="0"/>
              <a:t>Great Place To Work</a:t>
            </a:r>
          </a:p>
        </p:txBody>
      </p:sp>
      <p:sp>
        <p:nvSpPr>
          <p:cNvPr id="4" name="Espace réservé du numéro de diapositive 3">
            <a:extLst>
              <a:ext uri="{FF2B5EF4-FFF2-40B4-BE49-F238E27FC236}">
                <a16:creationId xmlns:a16="http://schemas.microsoft.com/office/drawing/2014/main" id="{E79781E8-6CEC-05E0-8E17-2A114D50EE06}"/>
              </a:ext>
            </a:extLst>
          </p:cNvPr>
          <p:cNvSpPr>
            <a:spLocks noGrp="1"/>
          </p:cNvSpPr>
          <p:nvPr>
            <p:ph type="sldNum" sz="quarter" idx="12"/>
          </p:nvPr>
        </p:nvSpPr>
        <p:spPr/>
        <p:txBody>
          <a:bodyPr/>
          <a:lstStyle/>
          <a:p>
            <a:fld id="{E79BFD4B-D7A4-DF4C-A888-7F383B37A016}" type="slidenum">
              <a:rPr lang="fr-FR" smtClean="0"/>
              <a:t>4</a:t>
            </a:fld>
            <a:endParaRPr lang="fr-FR"/>
          </a:p>
        </p:txBody>
      </p:sp>
      <p:sp>
        <p:nvSpPr>
          <p:cNvPr id="5" name="Espace réservé du texte 4">
            <a:extLst>
              <a:ext uri="{FF2B5EF4-FFF2-40B4-BE49-F238E27FC236}">
                <a16:creationId xmlns:a16="http://schemas.microsoft.com/office/drawing/2014/main" id="{AD98BD9A-EDB3-8617-3181-8ECCB6CDFE40}"/>
              </a:ext>
            </a:extLst>
          </p:cNvPr>
          <p:cNvSpPr>
            <a:spLocks noGrp="1"/>
          </p:cNvSpPr>
          <p:nvPr>
            <p:ph type="body" sz="quarter" idx="16"/>
          </p:nvPr>
        </p:nvSpPr>
        <p:spPr>
          <a:xfrm>
            <a:off x="491239" y="1043502"/>
            <a:ext cx="11221336" cy="271161"/>
          </a:xfrm>
        </p:spPr>
        <p:txBody>
          <a:bodyPr/>
          <a:lstStyle/>
          <a:p>
            <a:r>
              <a:rPr lang="fr-CH" dirty="0"/>
              <a:t>Enquête de satisfaction 2025 vs 2023</a:t>
            </a:r>
          </a:p>
        </p:txBody>
      </p:sp>
      <p:sp>
        <p:nvSpPr>
          <p:cNvPr id="6" name="Espace réservé du contenu 5">
            <a:extLst>
              <a:ext uri="{FF2B5EF4-FFF2-40B4-BE49-F238E27FC236}">
                <a16:creationId xmlns:a16="http://schemas.microsoft.com/office/drawing/2014/main" id="{2986AE81-4080-57A4-B2FA-ABB609FAEE4A}"/>
              </a:ext>
            </a:extLst>
          </p:cNvPr>
          <p:cNvSpPr>
            <a:spLocks noGrp="1"/>
          </p:cNvSpPr>
          <p:nvPr>
            <p:ph sz="quarter" idx="17"/>
          </p:nvPr>
        </p:nvSpPr>
        <p:spPr>
          <a:xfrm>
            <a:off x="490538" y="1456809"/>
            <a:ext cx="11387049" cy="558502"/>
          </a:xfrm>
        </p:spPr>
        <p:txBody>
          <a:bodyPr/>
          <a:lstStyle/>
          <a:p>
            <a:pPr marL="0" indent="0">
              <a:spcBef>
                <a:spcPts val="0"/>
              </a:spcBef>
              <a:buNone/>
            </a:pPr>
            <a:r>
              <a:rPr lang="fr-FR" dirty="0">
                <a:latin typeface="Haffer" pitchFamily="2" charset="0"/>
                <a:ea typeface="Theinhardt Regular" panose="020B0503020202020204" pitchFamily="34" charset="0"/>
                <a:cs typeface="Haffer" pitchFamily="2" charset="0"/>
              </a:rPr>
              <a:t>A l’issue des 3 semaines de cette campagne, avec un taux de participation de </a:t>
            </a:r>
            <a:r>
              <a:rPr lang="fr-FR" sz="1800" b="1" dirty="0">
                <a:latin typeface="Haffer" pitchFamily="2" charset="0"/>
                <a:ea typeface="Theinhardt Regular" panose="020B0503020202020204" pitchFamily="34" charset="0"/>
                <a:cs typeface="Haffer" pitchFamily="2" charset="0"/>
              </a:rPr>
              <a:t>77 %</a:t>
            </a:r>
            <a:r>
              <a:rPr lang="fr-FR" dirty="0">
                <a:latin typeface="Haffer" pitchFamily="2" charset="0"/>
                <a:ea typeface="Theinhardt Regular" panose="020B0503020202020204" pitchFamily="34" charset="0"/>
                <a:cs typeface="Haffer" pitchFamily="2" charset="0"/>
              </a:rPr>
              <a:t>, nous avons renouvelé notre certification</a:t>
            </a:r>
          </a:p>
          <a:p>
            <a:pPr marL="0" indent="0">
              <a:spcBef>
                <a:spcPts val="0"/>
              </a:spcBef>
              <a:buNone/>
            </a:pPr>
            <a:endParaRPr lang="fr-CH" dirty="0"/>
          </a:p>
        </p:txBody>
      </p:sp>
      <p:sp>
        <p:nvSpPr>
          <p:cNvPr id="13" name="ZoneTexte 12">
            <a:extLst>
              <a:ext uri="{FF2B5EF4-FFF2-40B4-BE49-F238E27FC236}">
                <a16:creationId xmlns:a16="http://schemas.microsoft.com/office/drawing/2014/main" id="{9F9988F0-947C-8C90-414A-D536028DEE50}"/>
              </a:ext>
            </a:extLst>
          </p:cNvPr>
          <p:cNvSpPr txBox="1"/>
          <p:nvPr/>
        </p:nvSpPr>
        <p:spPr>
          <a:xfrm flipH="1">
            <a:off x="6912000" y="5651414"/>
            <a:ext cx="500400" cy="244800"/>
          </a:xfrm>
          <a:prstGeom prst="rect">
            <a:avLst/>
          </a:prstGeom>
          <a:noFill/>
        </p:spPr>
        <p:txBody>
          <a:bodyPr wrap="square" rtlCol="0">
            <a:spAutoFit/>
          </a:bodyPr>
          <a:lstStyle/>
          <a:p>
            <a:pPr algn="l"/>
            <a:r>
              <a:rPr lang="en-US" sz="1000" dirty="0">
                <a:latin typeface="Haffer" pitchFamily="2" charset="77"/>
                <a:cs typeface="Haffer" pitchFamily="2" charset="77"/>
              </a:rPr>
              <a:t>2025 </a:t>
            </a:r>
          </a:p>
        </p:txBody>
      </p:sp>
      <p:sp>
        <p:nvSpPr>
          <p:cNvPr id="17" name="Espace réservé du texte 4">
            <a:extLst>
              <a:ext uri="{FF2B5EF4-FFF2-40B4-BE49-F238E27FC236}">
                <a16:creationId xmlns:a16="http://schemas.microsoft.com/office/drawing/2014/main" id="{5EFB9279-901B-1619-0A81-34DAF4A3A29C}"/>
              </a:ext>
            </a:extLst>
          </p:cNvPr>
          <p:cNvSpPr txBox="1">
            <a:spLocks/>
          </p:cNvSpPr>
          <p:nvPr/>
        </p:nvSpPr>
        <p:spPr>
          <a:xfrm>
            <a:off x="5613775" y="1900592"/>
            <a:ext cx="3254739" cy="271161"/>
          </a:xfrm>
          <a:prstGeom prst="rect">
            <a:avLst/>
          </a:prstGeom>
        </p:spPr>
        <p:txBody>
          <a:bodyPr vert="horz" lIns="0" tIns="45720" rIns="0" bIns="45720" rtlCol="0">
            <a:noAutofit/>
          </a:bodyPr>
          <a:lstStyle>
            <a:lvl1pPr marL="0" indent="0" algn="l" defTabSz="861993" rtl="0" eaLnBrk="1" latinLnBrk="0" hangingPunct="1">
              <a:lnSpc>
                <a:spcPct val="90000"/>
              </a:lnSpc>
              <a:spcBef>
                <a:spcPts val="942"/>
              </a:spcBef>
              <a:buFontTx/>
              <a:buNone/>
              <a:defRPr sz="1700" b="1" kern="1200">
                <a:solidFill>
                  <a:schemeClr val="accent4"/>
                </a:solidFill>
                <a:latin typeface="Haffer" pitchFamily="2" charset="77"/>
                <a:ea typeface="+mn-ea"/>
                <a:cs typeface="Haffer" pitchFamily="2" charset="77"/>
              </a:defRPr>
            </a:lvl1pPr>
            <a:lvl2pPr marL="108000" indent="-108000" algn="l" defTabSz="861993" rtl="0" eaLnBrk="1" latinLnBrk="0" hangingPunct="1">
              <a:lnSpc>
                <a:spcPct val="100000"/>
              </a:lnSpc>
              <a:spcBef>
                <a:spcPts val="200"/>
              </a:spcBef>
              <a:buFont typeface="Arial" panose="020B0604020202020204" pitchFamily="34" charset="0"/>
              <a:buChar char="•"/>
              <a:defRPr sz="1000" kern="1200">
                <a:solidFill>
                  <a:schemeClr val="tx1"/>
                </a:solidFill>
                <a:latin typeface="Haffer" pitchFamily="2" charset="77"/>
                <a:ea typeface="+mn-ea"/>
                <a:cs typeface="Haffer" pitchFamily="2" charset="77"/>
              </a:defRPr>
            </a:lvl2pPr>
            <a:lvl3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3pPr>
            <a:lvl4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4pPr>
            <a:lvl5pPr marL="108000" indent="-108000" algn="l" defTabSz="861993" rtl="0" eaLnBrk="1" latinLnBrk="0" hangingPunct="1">
              <a:lnSpc>
                <a:spcPct val="100000"/>
              </a:lnSpc>
              <a:spcBef>
                <a:spcPts val="0"/>
              </a:spcBef>
              <a:buFont typeface="Arial" panose="020B0604020202020204" pitchFamily="34" charset="0"/>
              <a:buChar char="•"/>
              <a:defRPr sz="1000" kern="1200">
                <a:solidFill>
                  <a:schemeClr val="tx1"/>
                </a:solidFill>
                <a:latin typeface="Haffer" pitchFamily="2" charset="77"/>
                <a:ea typeface="+mn-ea"/>
                <a:cs typeface="Haffer" pitchFamily="2" charset="77"/>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pPr algn="ctr"/>
            <a:r>
              <a:rPr lang="fr-CH" dirty="0"/>
              <a:t>Trust Index = qualité de la culture d’entreprise</a:t>
            </a:r>
          </a:p>
        </p:txBody>
      </p:sp>
      <p:sp>
        <p:nvSpPr>
          <p:cNvPr id="22" name="ZoneTexte 21">
            <a:extLst>
              <a:ext uri="{FF2B5EF4-FFF2-40B4-BE49-F238E27FC236}">
                <a16:creationId xmlns:a16="http://schemas.microsoft.com/office/drawing/2014/main" id="{8C2E021F-A1A5-37FF-2A68-7B550278473A}"/>
              </a:ext>
            </a:extLst>
          </p:cNvPr>
          <p:cNvSpPr txBox="1"/>
          <p:nvPr/>
        </p:nvSpPr>
        <p:spPr>
          <a:xfrm>
            <a:off x="6912000" y="5867080"/>
            <a:ext cx="501913" cy="246221"/>
          </a:xfrm>
          <a:prstGeom prst="rect">
            <a:avLst/>
          </a:prstGeom>
          <a:noFill/>
        </p:spPr>
        <p:txBody>
          <a:bodyPr wrap="square" rtlCol="0">
            <a:spAutoFit/>
          </a:bodyPr>
          <a:lstStyle/>
          <a:p>
            <a:pPr algn="l"/>
            <a:r>
              <a:rPr lang="en-US" sz="1000" dirty="0">
                <a:latin typeface="Haffer" pitchFamily="2" charset="77"/>
                <a:cs typeface="Haffer" pitchFamily="2" charset="77"/>
              </a:rPr>
              <a:t>2023 </a:t>
            </a:r>
          </a:p>
        </p:txBody>
      </p:sp>
      <p:pic>
        <p:nvPicPr>
          <p:cNvPr id="25" name="Image 24">
            <a:extLst>
              <a:ext uri="{FF2B5EF4-FFF2-40B4-BE49-F238E27FC236}">
                <a16:creationId xmlns:a16="http://schemas.microsoft.com/office/drawing/2014/main" id="{BAA36732-12B5-0F45-D07A-AFB75F5E2AE0}"/>
              </a:ext>
            </a:extLst>
          </p:cNvPr>
          <p:cNvPicPr>
            <a:picLocks noChangeAspect="1"/>
          </p:cNvPicPr>
          <p:nvPr/>
        </p:nvPicPr>
        <p:blipFill>
          <a:blip r:embed="rId2"/>
          <a:stretch>
            <a:fillRect/>
          </a:stretch>
        </p:blipFill>
        <p:spPr>
          <a:xfrm>
            <a:off x="9631368" y="2328196"/>
            <a:ext cx="1334783" cy="2201607"/>
          </a:xfrm>
          <a:prstGeom prst="rect">
            <a:avLst/>
          </a:prstGeom>
        </p:spPr>
      </p:pic>
      <p:pic>
        <p:nvPicPr>
          <p:cNvPr id="11" name="Image 10">
            <a:extLst>
              <a:ext uri="{FF2B5EF4-FFF2-40B4-BE49-F238E27FC236}">
                <a16:creationId xmlns:a16="http://schemas.microsoft.com/office/drawing/2014/main" id="{B42A235C-C0CB-7CF2-4B6F-225729E85F2C}"/>
              </a:ext>
            </a:extLst>
          </p:cNvPr>
          <p:cNvPicPr>
            <a:picLocks noChangeAspect="1"/>
          </p:cNvPicPr>
          <p:nvPr/>
        </p:nvPicPr>
        <p:blipFill>
          <a:blip r:embed="rId3"/>
          <a:stretch>
            <a:fillRect/>
          </a:stretch>
        </p:blipFill>
        <p:spPr>
          <a:xfrm>
            <a:off x="5498842" y="2506572"/>
            <a:ext cx="3204307" cy="2935602"/>
          </a:xfrm>
          <a:prstGeom prst="rect">
            <a:avLst/>
          </a:prstGeom>
        </p:spPr>
      </p:pic>
      <p:sp>
        <p:nvSpPr>
          <p:cNvPr id="12" name="Rectangle 11">
            <a:extLst>
              <a:ext uri="{FF2B5EF4-FFF2-40B4-BE49-F238E27FC236}">
                <a16:creationId xmlns:a16="http://schemas.microsoft.com/office/drawing/2014/main" id="{510F685D-D430-4D72-6171-2F2638CB9CF2}"/>
              </a:ext>
            </a:extLst>
          </p:cNvPr>
          <p:cNvSpPr/>
          <p:nvPr/>
        </p:nvSpPr>
        <p:spPr>
          <a:xfrm>
            <a:off x="6336000" y="5718132"/>
            <a:ext cx="328587" cy="113510"/>
          </a:xfrm>
          <a:prstGeom prst="rect">
            <a:avLst/>
          </a:prstGeom>
          <a:solidFill>
            <a:srgbClr val="0073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D76A2A-4686-39EF-795C-4AFB800E5466}"/>
              </a:ext>
            </a:extLst>
          </p:cNvPr>
          <p:cNvSpPr/>
          <p:nvPr/>
        </p:nvSpPr>
        <p:spPr>
          <a:xfrm>
            <a:off x="6336000" y="5933436"/>
            <a:ext cx="328587" cy="113510"/>
          </a:xfrm>
          <a:prstGeom prst="rect">
            <a:avLst/>
          </a:prstGeom>
          <a:solidFill>
            <a:srgbClr val="A337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space réservé du contenu 5">
            <a:extLst>
              <a:ext uri="{FF2B5EF4-FFF2-40B4-BE49-F238E27FC236}">
                <a16:creationId xmlns:a16="http://schemas.microsoft.com/office/drawing/2014/main" id="{B388CDDB-E19A-005C-70B8-EDD638842F20}"/>
              </a:ext>
            </a:extLst>
          </p:cNvPr>
          <p:cNvSpPr txBox="1">
            <a:spLocks/>
          </p:cNvSpPr>
          <p:nvPr/>
        </p:nvSpPr>
        <p:spPr>
          <a:xfrm>
            <a:off x="9077027" y="5401191"/>
            <a:ext cx="2197917" cy="558502"/>
          </a:xfrm>
          <a:prstGeom prst="rect">
            <a:avLst/>
          </a:prstGeom>
        </p:spPr>
        <p:txBody>
          <a:bodyPr vert="horz" lIns="0" tIns="45720" rIns="0" bIns="45720" rtlCol="0">
            <a:noAutofit/>
          </a:bodyPr>
          <a:lstStyle>
            <a:lvl1pPr marL="177800" indent="-177800" algn="l" defTabSz="861993" rtl="0" eaLnBrk="1" latinLnBrk="0" hangingPunct="1">
              <a:lnSpc>
                <a:spcPct val="90000"/>
              </a:lnSpc>
              <a:spcBef>
                <a:spcPts val="942"/>
              </a:spcBef>
              <a:buFont typeface="Arial" panose="020B0604020202020204" pitchFamily="34" charset="0"/>
              <a:buChar char="•"/>
              <a:defRPr sz="1400" kern="1200">
                <a:solidFill>
                  <a:schemeClr val="tx1"/>
                </a:solidFill>
                <a:latin typeface="Haffer" pitchFamily="2" charset="77"/>
                <a:ea typeface="+mn-ea"/>
                <a:cs typeface="Haffer" pitchFamily="2" charset="77"/>
              </a:defRPr>
            </a:lvl1pPr>
            <a:lvl2pPr marL="444500" indent="-204788" algn="l" defTabSz="861993" rtl="0" eaLnBrk="1" latinLnBrk="0" hangingPunct="1">
              <a:lnSpc>
                <a:spcPct val="100000"/>
              </a:lnSpc>
              <a:spcBef>
                <a:spcPts val="200"/>
              </a:spcBef>
              <a:buFont typeface="Arial" panose="020B0604020202020204" pitchFamily="34" charset="0"/>
              <a:buChar char="•"/>
              <a:defRPr sz="1400" kern="1200">
                <a:solidFill>
                  <a:schemeClr val="tx1"/>
                </a:solidFill>
                <a:latin typeface="Haffer" pitchFamily="2" charset="77"/>
                <a:ea typeface="+mn-ea"/>
                <a:cs typeface="Haffer" pitchFamily="2" charset="77"/>
              </a:defRPr>
            </a:lvl2pPr>
            <a:lvl3pPr marL="630238" indent="-196850" algn="l" defTabSz="861993" rtl="0" eaLnBrk="1" latinLnBrk="0" hangingPunct="1">
              <a:lnSpc>
                <a:spcPct val="100000"/>
              </a:lnSpc>
              <a:spcBef>
                <a:spcPts val="200"/>
              </a:spcBef>
              <a:buFont typeface="Arial" panose="020B0604020202020204" pitchFamily="34" charset="0"/>
              <a:buChar char="•"/>
              <a:defRPr sz="1400" kern="1200">
                <a:solidFill>
                  <a:schemeClr val="tx1"/>
                </a:solidFill>
                <a:latin typeface="Haffer" pitchFamily="2" charset="77"/>
                <a:ea typeface="+mn-ea"/>
                <a:cs typeface="Haffer" pitchFamily="2" charset="77"/>
              </a:defRPr>
            </a:lvl3pPr>
            <a:lvl4pPr marL="808038" indent="-196850" algn="l" defTabSz="861993" rtl="0" eaLnBrk="1" latinLnBrk="0" hangingPunct="1">
              <a:lnSpc>
                <a:spcPct val="100000"/>
              </a:lnSpc>
              <a:spcBef>
                <a:spcPts val="200"/>
              </a:spcBef>
              <a:buFont typeface="Arial" panose="020B0604020202020204" pitchFamily="34" charset="0"/>
              <a:buChar char="•"/>
              <a:defRPr sz="1400" kern="1200">
                <a:solidFill>
                  <a:schemeClr val="tx1"/>
                </a:solidFill>
                <a:latin typeface="Haffer" pitchFamily="2" charset="77"/>
                <a:ea typeface="+mn-ea"/>
                <a:cs typeface="Haffer" pitchFamily="2" charset="77"/>
              </a:defRPr>
            </a:lvl4pPr>
            <a:lvl5pPr marL="985838" indent="-196850" algn="l" defTabSz="861993" rtl="0" eaLnBrk="1" latinLnBrk="0" hangingPunct="1">
              <a:lnSpc>
                <a:spcPct val="100000"/>
              </a:lnSpc>
              <a:spcBef>
                <a:spcPts val="200"/>
              </a:spcBef>
              <a:buFont typeface="Arial" panose="020B0604020202020204" pitchFamily="34" charset="0"/>
              <a:buChar char="•"/>
              <a:defRPr sz="1400" kern="1200">
                <a:solidFill>
                  <a:schemeClr val="tx1"/>
                </a:solidFill>
                <a:latin typeface="Haffer" pitchFamily="2" charset="77"/>
                <a:ea typeface="+mn-ea"/>
                <a:cs typeface="Haffer" pitchFamily="2" charset="77"/>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a:lstStyle>
          <a:p>
            <a:pPr marL="0" indent="0">
              <a:spcBef>
                <a:spcPts val="0"/>
              </a:spcBef>
              <a:buFont typeface="Arial" panose="020B0604020202020204" pitchFamily="34" charset="0"/>
              <a:buNone/>
            </a:pPr>
            <a:r>
              <a:rPr lang="fr-FR" sz="1000" dirty="0">
                <a:latin typeface="Haffer" pitchFamily="2" charset="0"/>
                <a:ea typeface="Theinhardt Regular" panose="020B0503020202020204" pitchFamily="34" charset="0"/>
                <a:cs typeface="Haffer" pitchFamily="2" charset="0"/>
              </a:rPr>
              <a:t>Seuil requis pour être certifié : 65 %</a:t>
            </a:r>
          </a:p>
          <a:p>
            <a:pPr marL="0" indent="0">
              <a:spcBef>
                <a:spcPts val="0"/>
              </a:spcBef>
              <a:buFont typeface="Arial" panose="020B0604020202020204" pitchFamily="34" charset="0"/>
              <a:buNone/>
            </a:pPr>
            <a:endParaRPr lang="fr-CH" sz="1000" dirty="0"/>
          </a:p>
        </p:txBody>
      </p:sp>
      <p:pic>
        <p:nvPicPr>
          <p:cNvPr id="10" name="Image 9">
            <a:extLst>
              <a:ext uri="{FF2B5EF4-FFF2-40B4-BE49-F238E27FC236}">
                <a16:creationId xmlns:a16="http://schemas.microsoft.com/office/drawing/2014/main" id="{CFBEAB5A-5293-16D3-A824-751A3A8C1F29}"/>
              </a:ext>
            </a:extLst>
          </p:cNvPr>
          <p:cNvPicPr>
            <a:picLocks noChangeAspect="1"/>
          </p:cNvPicPr>
          <p:nvPr/>
        </p:nvPicPr>
        <p:blipFill>
          <a:blip r:embed="rId4"/>
          <a:stretch>
            <a:fillRect/>
          </a:stretch>
        </p:blipFill>
        <p:spPr>
          <a:xfrm>
            <a:off x="649582" y="2130174"/>
            <a:ext cx="4777254" cy="3312000"/>
          </a:xfrm>
          <a:prstGeom prst="rect">
            <a:avLst/>
          </a:prstGeom>
        </p:spPr>
      </p:pic>
    </p:spTree>
    <p:extLst>
      <p:ext uri="{BB962C8B-B14F-4D97-AF65-F5344CB8AC3E}">
        <p14:creationId xmlns:p14="http://schemas.microsoft.com/office/powerpoint/2010/main" val="428375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683D-8B1C-41D2-1A18-3D8C7B9F4EE0}"/>
              </a:ext>
            </a:extLst>
          </p:cNvPr>
          <p:cNvSpPr>
            <a:spLocks noGrp="1"/>
          </p:cNvSpPr>
          <p:nvPr>
            <p:ph type="title"/>
          </p:nvPr>
        </p:nvSpPr>
        <p:spPr>
          <a:xfrm>
            <a:off x="537518" y="530158"/>
            <a:ext cx="11116963" cy="512805"/>
          </a:xfrm>
        </p:spPr>
        <p:txBody>
          <a:bodyPr anchor="b">
            <a:normAutofit/>
          </a:bodyPr>
          <a:lstStyle/>
          <a:p>
            <a:r>
              <a:rPr lang="fr-CH" sz="3400" noProof="0" dirty="0"/>
              <a:t>Flexibilité et équilibre</a:t>
            </a:r>
          </a:p>
        </p:txBody>
      </p:sp>
      <p:pic>
        <p:nvPicPr>
          <p:cNvPr id="8" name="Espace réservé pour une image  7" descr="Une image contenant personne, plein air, habits, arbre">
            <a:extLst>
              <a:ext uri="{FF2B5EF4-FFF2-40B4-BE49-F238E27FC236}">
                <a16:creationId xmlns:a16="http://schemas.microsoft.com/office/drawing/2014/main" id="{AC0ADA10-1ED6-9CF9-2C8C-276F5AAE7590}"/>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4383" r="14382" b="-2"/>
          <a:stretch>
            <a:fillRect/>
          </a:stretch>
        </p:blipFill>
        <p:spPr>
          <a:xfrm>
            <a:off x="6709788" y="1850218"/>
            <a:ext cx="4564763" cy="3636598"/>
          </a:xfrm>
          <a:noFill/>
        </p:spPr>
      </p:pic>
      <p:sp>
        <p:nvSpPr>
          <p:cNvPr id="4" name="Content Placeholder 3">
            <a:extLst>
              <a:ext uri="{FF2B5EF4-FFF2-40B4-BE49-F238E27FC236}">
                <a16:creationId xmlns:a16="http://schemas.microsoft.com/office/drawing/2014/main" id="{5EA8D89E-DCC3-81C8-0470-DA47CE5C6C4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7518" y="484762"/>
            <a:ext cx="5792341" cy="5465398"/>
          </a:xfrm>
        </p:spPr>
        <p:txBody>
          <a:bodyPr>
            <a:normAutofit/>
          </a:bodyPr>
          <a:lstStyle/>
          <a:p>
            <a:pPr marL="0" indent="0">
              <a:spcBef>
                <a:spcPts val="2500"/>
              </a:spcBef>
              <a:buFont typeface="Arial" panose="020B0604020202020204" pitchFamily="34" charset="0"/>
              <a:buNone/>
            </a:pPr>
            <a:r>
              <a:rPr lang="fr-FR" sz="1600" b="1" dirty="0"/>
              <a:t>Télétravail et temps partiel</a:t>
            </a:r>
          </a:p>
          <a:p>
            <a:pPr marL="0" lvl="1" indent="0">
              <a:buFont typeface="Arial" panose="020B0604020202020204" pitchFamily="34" charset="0"/>
              <a:buNone/>
            </a:pPr>
            <a:r>
              <a:rPr lang="fr-FR" sz="1600" dirty="0"/>
              <a:t>80 % des collaborateurs utilisent le télétravail souple, avec un accès universel au temps partiel quel que soit le poste.</a:t>
            </a:r>
          </a:p>
          <a:p>
            <a:pPr marL="0" indent="0">
              <a:spcBef>
                <a:spcPts val="2500"/>
              </a:spcBef>
              <a:buFont typeface="Arial" panose="020B0604020202020204" pitchFamily="34" charset="0"/>
              <a:buNone/>
            </a:pPr>
            <a:r>
              <a:rPr lang="fr-FR" sz="1600" b="1" dirty="0"/>
              <a:t>Droit à la déconnexion</a:t>
            </a:r>
          </a:p>
          <a:p>
            <a:pPr marL="0" lvl="1" indent="0">
              <a:buFont typeface="Arial" panose="020B0604020202020204" pitchFamily="34" charset="0"/>
              <a:buNone/>
            </a:pPr>
            <a:r>
              <a:rPr lang="fr-FR" sz="1600" dirty="0"/>
              <a:t>Des dispositifs garantissent le droit à la déconnexion pour préserver le bien-être des collaborateurs.</a:t>
            </a:r>
          </a:p>
          <a:p>
            <a:pPr marL="0" indent="0">
              <a:spcBef>
                <a:spcPts val="2500"/>
              </a:spcBef>
              <a:buFont typeface="Arial" panose="020B0604020202020204" pitchFamily="34" charset="0"/>
              <a:buNone/>
            </a:pPr>
            <a:r>
              <a:rPr lang="fr-FR" sz="1600" b="1" dirty="0"/>
              <a:t>Congés et aménagements personnalisés</a:t>
            </a:r>
          </a:p>
          <a:p>
            <a:pPr marL="0" lvl="1" indent="0">
              <a:buFont typeface="Arial" panose="020B0604020202020204" pitchFamily="34" charset="0"/>
              <a:buNone/>
            </a:pPr>
            <a:r>
              <a:rPr lang="fr-FR" sz="1600" dirty="0"/>
              <a:t>Des congés de longue durée et des aménagements personnalisés favorisent l’équilibre vie professionnelle et personnelle.</a:t>
            </a:r>
          </a:p>
          <a:p>
            <a:pPr marL="0" indent="0">
              <a:spcBef>
                <a:spcPts val="2500"/>
              </a:spcBef>
              <a:buFont typeface="Arial" panose="020B0604020202020204" pitchFamily="34" charset="0"/>
              <a:buNone/>
            </a:pPr>
            <a:r>
              <a:rPr lang="fr-FR" sz="1600" b="1" dirty="0"/>
              <a:t>Soutien familial et autonomie</a:t>
            </a:r>
          </a:p>
          <a:p>
            <a:pPr marL="0" lvl="1" indent="0">
              <a:buFont typeface="Arial" panose="020B0604020202020204" pitchFamily="34" charset="0"/>
              <a:buNone/>
            </a:pPr>
            <a:r>
              <a:rPr lang="fr-FR" sz="1600" dirty="0"/>
              <a:t>Horaires souples, congés familiaux rémunérés, et organisation du travail en harmonie avec les projets personnels : des éléments qui renforcent  l’autonomie.</a:t>
            </a:r>
          </a:p>
        </p:txBody>
      </p:sp>
      <p:sp>
        <p:nvSpPr>
          <p:cNvPr id="15" name="Slide Number Placeholder 5">
            <a:extLst>
              <a:ext uri="{FF2B5EF4-FFF2-40B4-BE49-F238E27FC236}">
                <a16:creationId xmlns:a16="http://schemas.microsoft.com/office/drawing/2014/main" id="{498B25F5-AB7C-754D-7E30-B6E694B5E010}"/>
              </a:ext>
            </a:extLst>
          </p:cNvPr>
          <p:cNvSpPr>
            <a:spLocks noGrp="1"/>
          </p:cNvSpPr>
          <p:nvPr>
            <p:ph type="sldNum" sz="quarter" idx="12"/>
          </p:nvPr>
        </p:nvSpPr>
        <p:spPr>
          <a:xfrm>
            <a:off x="11566096" y="6527535"/>
            <a:ext cx="625905" cy="165406"/>
          </a:xfrm>
        </p:spPr>
        <p:txBody>
          <a:bodyPr/>
          <a:lstStyle/>
          <a:p>
            <a:pPr rtl="0">
              <a:spcAft>
                <a:spcPts val="600"/>
              </a:spcAft>
            </a:pPr>
            <a:fld id="{AEAA3239-9EA4-4A65-A281-97F994456D9F}" type="slidenum">
              <a:rPr lang="en-US" smtClean="0"/>
              <a:pPr rtl="0">
                <a:spcAft>
                  <a:spcPts val="600"/>
                </a:spcAft>
              </a:pPr>
              <a:t>5</a:t>
            </a:fld>
            <a:endParaRPr lang="en-US"/>
          </a:p>
        </p:txBody>
      </p:sp>
    </p:spTree>
    <p:extLst>
      <p:ext uri="{BB962C8B-B14F-4D97-AF65-F5344CB8AC3E}">
        <p14:creationId xmlns:p14="http://schemas.microsoft.com/office/powerpoint/2010/main" val="2686771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6944-678A-5C80-6346-A6F6F01C0258}"/>
              </a:ext>
            </a:extLst>
          </p:cNvPr>
          <p:cNvSpPr>
            <a:spLocks noGrp="1"/>
          </p:cNvSpPr>
          <p:nvPr>
            <p:ph type="title"/>
          </p:nvPr>
        </p:nvSpPr>
        <p:spPr>
          <a:xfrm>
            <a:off x="531777" y="-304485"/>
            <a:ext cx="9438753" cy="1426798"/>
          </a:xfrm>
        </p:spPr>
        <p:txBody>
          <a:bodyPr anchor="b">
            <a:normAutofit/>
          </a:bodyPr>
          <a:lstStyle/>
          <a:p>
            <a:r>
              <a:rPr lang="fr-CH" sz="3800" noProof="0" dirty="0"/>
              <a:t>Développement professionnel et santé</a:t>
            </a:r>
          </a:p>
        </p:txBody>
      </p:sp>
      <p:pic>
        <p:nvPicPr>
          <p:cNvPr id="8" name="Espace réservé pour une image  7" descr="Une image contenant dessin, croquis, art&#10;&#10;Le contenu généré par l’IA peut être incorrect.">
            <a:extLst>
              <a:ext uri="{FF2B5EF4-FFF2-40B4-BE49-F238E27FC236}">
                <a16:creationId xmlns:a16="http://schemas.microsoft.com/office/drawing/2014/main" id="{7D0A1D4A-6FC4-AECA-47A1-B6F6FA87C1F4}"/>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p:blipFill>
        <p:spPr>
          <a:xfrm>
            <a:off x="609598" y="2133748"/>
            <a:ext cx="4564763" cy="2590503"/>
          </a:xfrm>
          <a:noFill/>
        </p:spPr>
      </p:pic>
      <p:sp>
        <p:nvSpPr>
          <p:cNvPr id="4" name="Content Placeholder 3">
            <a:extLst>
              <a:ext uri="{FF2B5EF4-FFF2-40B4-BE49-F238E27FC236}">
                <a16:creationId xmlns:a16="http://schemas.microsoft.com/office/drawing/2014/main" id="{E3F30E48-501B-BC83-7F6A-51BDF8687E9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73755" y="270289"/>
            <a:ext cx="5792341" cy="5465398"/>
          </a:xfrm>
        </p:spPr>
        <p:txBody>
          <a:bodyPr>
            <a:normAutofit/>
          </a:bodyPr>
          <a:lstStyle/>
          <a:p>
            <a:pPr marL="0" indent="0" algn="just">
              <a:spcBef>
                <a:spcPts val="2500"/>
              </a:spcBef>
              <a:buFont typeface="Arial" panose="020B0604020202020204" pitchFamily="34" charset="0"/>
              <a:buNone/>
            </a:pPr>
            <a:r>
              <a:rPr lang="fr-FR" sz="1600" b="1" dirty="0"/>
              <a:t>Formation professionnelle intensive</a:t>
            </a:r>
          </a:p>
          <a:p>
            <a:pPr marL="0" lvl="1" indent="0" algn="just">
              <a:buFont typeface="Arial" panose="020B0604020202020204" pitchFamily="34" charset="0"/>
              <a:buNone/>
            </a:pPr>
            <a:r>
              <a:rPr lang="fr-FR" sz="1600" dirty="0"/>
              <a:t>En 2024, 5’380 heures de formation ont été dispensées à 97 % des collaborateurs/</a:t>
            </a:r>
            <a:r>
              <a:rPr lang="fr-FR" sz="1600" dirty="0" err="1"/>
              <a:t>trices</a:t>
            </a:r>
            <a:r>
              <a:rPr lang="fr-FR" sz="1600" dirty="0"/>
              <a:t>, renforçant leurs compétences.</a:t>
            </a:r>
          </a:p>
          <a:p>
            <a:pPr marL="0" indent="0" algn="just">
              <a:spcBef>
                <a:spcPts val="2500"/>
              </a:spcBef>
              <a:buFont typeface="Arial" panose="020B0604020202020204" pitchFamily="34" charset="0"/>
              <a:buNone/>
            </a:pPr>
            <a:r>
              <a:rPr lang="fr-FR" sz="1600" b="1" dirty="0"/>
              <a:t>Modules santé personnalisés</a:t>
            </a:r>
          </a:p>
          <a:p>
            <a:pPr marL="0" lvl="1" indent="0" algn="just">
              <a:buFont typeface="Arial" panose="020B0604020202020204" pitchFamily="34" charset="0"/>
              <a:buNone/>
            </a:pPr>
            <a:r>
              <a:rPr lang="fr-FR" sz="1600" dirty="0"/>
              <a:t>Des formations sur la nutrition, le sommeil, l’activité physique et la méditation aident à mieux gérer énergie et stress.</a:t>
            </a:r>
          </a:p>
          <a:p>
            <a:pPr marL="0" indent="0" algn="just">
              <a:spcBef>
                <a:spcPts val="2500"/>
              </a:spcBef>
              <a:buFont typeface="Arial" panose="020B0604020202020204" pitchFamily="34" charset="0"/>
              <a:buNone/>
            </a:pPr>
            <a:r>
              <a:rPr lang="fr-FR" sz="1600" b="1" dirty="0"/>
              <a:t>Gestion du stress</a:t>
            </a:r>
          </a:p>
          <a:p>
            <a:pPr marL="0" lvl="1" indent="0" algn="just">
              <a:buFont typeface="Arial" panose="020B0604020202020204" pitchFamily="34" charset="0"/>
              <a:buNone/>
            </a:pPr>
            <a:r>
              <a:rPr lang="fr-FR" sz="1600" dirty="0"/>
              <a:t>Des sessions de gestion du stress sont organisées régulièrement pour préserver la santé mentale des collaborateurs/</a:t>
            </a:r>
            <a:r>
              <a:rPr lang="fr-FR" sz="1600" dirty="0" err="1"/>
              <a:t>trices</a:t>
            </a:r>
            <a:r>
              <a:rPr lang="fr-FR" sz="1600" dirty="0"/>
              <a:t>.</a:t>
            </a:r>
          </a:p>
          <a:p>
            <a:pPr marL="0" indent="0" algn="just">
              <a:spcBef>
                <a:spcPts val="2500"/>
              </a:spcBef>
              <a:buFont typeface="Arial" panose="020B0604020202020204" pitchFamily="34" charset="0"/>
              <a:buNone/>
            </a:pPr>
            <a:r>
              <a:rPr lang="fr-FR" sz="1600" b="1" dirty="0"/>
              <a:t>Engagement et prévention</a:t>
            </a:r>
          </a:p>
          <a:p>
            <a:pPr marL="0" lvl="1" indent="0" algn="just">
              <a:buFont typeface="Arial" panose="020B0604020202020204" pitchFamily="34" charset="0"/>
              <a:buNone/>
            </a:pPr>
            <a:r>
              <a:rPr lang="fr-FR" sz="1600" dirty="0"/>
              <a:t>Ces initiatives améliorent motivation, employabilité et prévention des risques psychosociaux, tout en valorisant le personnel.</a:t>
            </a:r>
          </a:p>
        </p:txBody>
      </p:sp>
      <p:sp>
        <p:nvSpPr>
          <p:cNvPr id="15" name="Slide Number Placeholder 5">
            <a:extLst>
              <a:ext uri="{FF2B5EF4-FFF2-40B4-BE49-F238E27FC236}">
                <a16:creationId xmlns:a16="http://schemas.microsoft.com/office/drawing/2014/main" id="{1CEA34CF-C7AB-AA43-3905-734E09FD53ED}"/>
              </a:ext>
            </a:extLst>
          </p:cNvPr>
          <p:cNvSpPr>
            <a:spLocks noGrp="1"/>
          </p:cNvSpPr>
          <p:nvPr>
            <p:ph type="sldNum" sz="quarter" idx="12"/>
          </p:nvPr>
        </p:nvSpPr>
        <p:spPr>
          <a:xfrm>
            <a:off x="11566096" y="6527535"/>
            <a:ext cx="625905" cy="165406"/>
          </a:xfrm>
        </p:spPr>
        <p:txBody>
          <a:bodyPr anchor="ctr">
            <a:normAutofit/>
          </a:bodyPr>
          <a:lstStyle/>
          <a:p>
            <a:pPr>
              <a:spcAft>
                <a:spcPts val="600"/>
              </a:spcAft>
            </a:pPr>
            <a:fld id="{E79BFD4B-D7A4-DF4C-A888-7F383B37A016}" type="slidenum">
              <a:rPr lang="fr-FR" smtClean="0"/>
              <a:pPr>
                <a:spcAft>
                  <a:spcPts val="600"/>
                </a:spcAft>
              </a:pPr>
              <a:t>6</a:t>
            </a:fld>
            <a:endParaRPr lang="fr-FR"/>
          </a:p>
        </p:txBody>
      </p:sp>
    </p:spTree>
    <p:extLst>
      <p:ext uri="{BB962C8B-B14F-4D97-AF65-F5344CB8AC3E}">
        <p14:creationId xmlns:p14="http://schemas.microsoft.com/office/powerpoint/2010/main" val="41013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5BFA-A2FC-3A37-27DB-72BC9D99ED73}"/>
              </a:ext>
            </a:extLst>
          </p:cNvPr>
          <p:cNvSpPr>
            <a:spLocks noGrp="1"/>
          </p:cNvSpPr>
          <p:nvPr>
            <p:ph type="title"/>
          </p:nvPr>
        </p:nvSpPr>
        <p:spPr>
          <a:xfrm>
            <a:off x="518650" y="466926"/>
            <a:ext cx="10963655" cy="762001"/>
          </a:xfrm>
        </p:spPr>
        <p:txBody>
          <a:bodyPr anchor="b">
            <a:normAutofit fontScale="90000"/>
          </a:bodyPr>
          <a:lstStyle/>
          <a:p>
            <a:r>
              <a:rPr lang="fr-CH" sz="3200" noProof="0" dirty="0"/>
              <a:t>Cohésion d’équipe, promotion de la responsabilité et reconnaissance</a:t>
            </a:r>
          </a:p>
        </p:txBody>
      </p:sp>
      <p:graphicFrame>
        <p:nvGraphicFramePr>
          <p:cNvPr id="4" name="Content Placeholder 3">
            <a:extLst>
              <a:ext uri="{FF2B5EF4-FFF2-40B4-BE49-F238E27FC236}">
                <a16:creationId xmlns:a16="http://schemas.microsoft.com/office/drawing/2014/main" id="{A6F0A8E1-623D-44D3-8ACD-453CEAEA58E8}"/>
              </a:ext>
            </a:extLst>
          </p:cNvPr>
          <p:cNvGraphicFramePr>
            <a:graphicFrameLocks noGrp="1"/>
          </p:cNvGraphicFramePr>
          <p:nvPr>
            <p:ph idx="1"/>
            <p:extLst>
              <p:ext uri="{D42A27DB-BD31-4B8C-83A1-F6EECF244321}">
                <p14:modId xmlns:p14="http://schemas.microsoft.com/office/powerpoint/2010/main" val="7968702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717933" y="1416177"/>
          <a:ext cx="1096365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extLst>
              <a:ext uri="{FF2B5EF4-FFF2-40B4-BE49-F238E27FC236}">
                <a16:creationId xmlns:a16="http://schemas.microsoft.com/office/drawing/2014/main" id="{8B34AE26-2826-8314-68FE-45583777CD60}"/>
              </a:ext>
            </a:extLst>
          </p:cNvPr>
          <p:cNvPicPr>
            <a:picLocks noChangeAspect="1"/>
          </p:cNvPicPr>
          <p:nvPr/>
        </p:nvPicPr>
        <p:blipFill>
          <a:blip r:embed="rId8"/>
          <a:stretch>
            <a:fillRect/>
          </a:stretch>
        </p:blipFill>
        <p:spPr>
          <a:xfrm>
            <a:off x="880061" y="1348112"/>
            <a:ext cx="1053000" cy="1404000"/>
          </a:xfrm>
          <a:prstGeom prst="rect">
            <a:avLst/>
          </a:prstGeom>
          <a:ln>
            <a:noFill/>
          </a:ln>
          <a:effectLst>
            <a:outerShdw blurRad="190500" algn="tl" rotWithShape="0">
              <a:srgbClr val="000000">
                <a:alpha val="70000"/>
              </a:srgbClr>
            </a:outerShdw>
          </a:effectLst>
        </p:spPr>
      </p:pic>
      <p:sp>
        <p:nvSpPr>
          <p:cNvPr id="6" name="ZoneTexte 5">
            <a:extLst>
              <a:ext uri="{FF2B5EF4-FFF2-40B4-BE49-F238E27FC236}">
                <a16:creationId xmlns:a16="http://schemas.microsoft.com/office/drawing/2014/main" id="{86DEE1D3-4395-2522-5AA3-762C598ADDFA}"/>
              </a:ext>
            </a:extLst>
          </p:cNvPr>
          <p:cNvSpPr txBox="1"/>
          <p:nvPr/>
        </p:nvSpPr>
        <p:spPr>
          <a:xfrm>
            <a:off x="2036323" y="1725039"/>
            <a:ext cx="7127131" cy="830997"/>
          </a:xfrm>
          <a:prstGeom prst="rect">
            <a:avLst/>
          </a:prstGeom>
          <a:noFill/>
        </p:spPr>
        <p:txBody>
          <a:bodyPr wrap="square" rtlCol="0">
            <a:spAutoFit/>
          </a:bodyPr>
          <a:lstStyle/>
          <a:p>
            <a:pPr algn="just"/>
            <a:r>
              <a:rPr lang="fr-CH" sz="1600" dirty="0">
                <a:latin typeface="Haffer" pitchFamily="2" charset="77"/>
                <a:cs typeface="Haffer" pitchFamily="2" charset="77"/>
              </a:rPr>
              <a:t>Des budgets sont dédiés à l’organisation de mises au vert pour les équipes et les collaborateurs sont impliqués dans la participation aux actions citoyennes soutenues par </a:t>
            </a:r>
            <a:r>
              <a:rPr lang="fr-CH" sz="1600" dirty="0" err="1">
                <a:latin typeface="Haffer" pitchFamily="2" charset="77"/>
                <a:cs typeface="Haffer" pitchFamily="2" charset="77"/>
              </a:rPr>
              <a:t>Piguet</a:t>
            </a:r>
            <a:r>
              <a:rPr lang="fr-CH" sz="1600" dirty="0">
                <a:latin typeface="Haffer" pitchFamily="2" charset="77"/>
                <a:cs typeface="Haffer" pitchFamily="2" charset="77"/>
              </a:rPr>
              <a:t> Galland.</a:t>
            </a:r>
          </a:p>
        </p:txBody>
      </p:sp>
    </p:spTree>
    <p:extLst>
      <p:ext uri="{BB962C8B-B14F-4D97-AF65-F5344CB8AC3E}">
        <p14:creationId xmlns:p14="http://schemas.microsoft.com/office/powerpoint/2010/main" val="30298547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F73E-F0AD-D988-5BE8-0E07E018DAC7}"/>
              </a:ext>
            </a:extLst>
          </p:cNvPr>
          <p:cNvSpPr>
            <a:spLocks noGrp="1"/>
          </p:cNvSpPr>
          <p:nvPr>
            <p:ph type="title"/>
          </p:nvPr>
        </p:nvSpPr>
        <p:spPr>
          <a:xfrm>
            <a:off x="478971" y="381837"/>
            <a:ext cx="8283192" cy="575200"/>
          </a:xfrm>
        </p:spPr>
        <p:txBody>
          <a:bodyPr anchor="b">
            <a:normAutofit/>
          </a:bodyPr>
          <a:lstStyle/>
          <a:p>
            <a:r>
              <a:rPr lang="fr-CH" sz="3200" noProof="0" dirty="0"/>
              <a:t>Inclusion et équité</a:t>
            </a:r>
          </a:p>
        </p:txBody>
      </p:sp>
      <p:sp>
        <p:nvSpPr>
          <p:cNvPr id="4" name="Content Placeholder 3">
            <a:extLst>
              <a:ext uri="{FF2B5EF4-FFF2-40B4-BE49-F238E27FC236}">
                <a16:creationId xmlns:a16="http://schemas.microsoft.com/office/drawing/2014/main" id="{8D22C65C-767D-4B44-75C3-A6FFB389319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09673" y="163286"/>
            <a:ext cx="5792341" cy="5465398"/>
          </a:xfrm>
        </p:spPr>
        <p:txBody>
          <a:bodyPr>
            <a:normAutofit/>
          </a:bodyPr>
          <a:lstStyle/>
          <a:p>
            <a:pPr marL="0" indent="0">
              <a:spcBef>
                <a:spcPts val="2500"/>
              </a:spcBef>
              <a:buFont typeface="Arial" panose="020B0604020202020204" pitchFamily="34" charset="0"/>
              <a:buNone/>
            </a:pPr>
            <a:r>
              <a:rPr lang="fr-CH" sz="1600" b="1" noProof="0" dirty="0"/>
              <a:t>Programme «</a:t>
            </a:r>
            <a:r>
              <a:rPr lang="fr-CH" sz="1600" b="1" noProof="0" dirty="0" err="1"/>
              <a:t>LeadHer</a:t>
            </a:r>
            <a:r>
              <a:rPr lang="fr-CH" sz="1600" b="1" noProof="0" dirty="0"/>
              <a:t>»</a:t>
            </a:r>
          </a:p>
          <a:p>
            <a:pPr marL="0" lvl="1" indent="0">
              <a:buFont typeface="Arial" panose="020B0604020202020204" pitchFamily="34" charset="0"/>
              <a:buNone/>
            </a:pPr>
            <a:r>
              <a:rPr lang="fr-CH" sz="1600" noProof="0" dirty="0"/>
              <a:t>Le programme </a:t>
            </a:r>
            <a:r>
              <a:rPr lang="fr-CH" sz="1600" noProof="0" dirty="0" err="1"/>
              <a:t>LeadHer</a:t>
            </a:r>
            <a:r>
              <a:rPr lang="fr-CH" sz="1600" noProof="0" dirty="0"/>
              <a:t> soutient le développement des femmes à potentiel par mentorat et formations en leadership.</a:t>
            </a:r>
          </a:p>
          <a:p>
            <a:pPr marL="0" indent="0">
              <a:spcBef>
                <a:spcPts val="2500"/>
              </a:spcBef>
              <a:buFont typeface="Arial" panose="020B0604020202020204" pitchFamily="34" charset="0"/>
              <a:buNone/>
            </a:pPr>
            <a:r>
              <a:rPr lang="fr-CH" sz="1600" b="1" noProof="0" dirty="0"/>
              <a:t>Certification </a:t>
            </a:r>
            <a:r>
              <a:rPr lang="fr-CH" sz="1600" b="1" noProof="0" dirty="0" err="1"/>
              <a:t>Fair</a:t>
            </a:r>
            <a:r>
              <a:rPr lang="fr-CH" sz="1600" b="1" noProof="0" dirty="0"/>
              <a:t>-On-</a:t>
            </a:r>
            <a:r>
              <a:rPr lang="fr-CH" sz="1600" b="1" noProof="0" dirty="0" err="1"/>
              <a:t>Pay</a:t>
            </a:r>
            <a:endParaRPr lang="fr-CH" sz="1600" b="1" noProof="0" dirty="0"/>
          </a:p>
          <a:p>
            <a:pPr marL="0" lvl="1" indent="0">
              <a:buFont typeface="Arial" panose="020B0604020202020204" pitchFamily="34" charset="0"/>
              <a:buNone/>
            </a:pPr>
            <a:r>
              <a:rPr lang="fr-CH" sz="1600" noProof="0" dirty="0"/>
              <a:t>La certification certifie un écart salarial hommes-femmes réduit à 3,9 %, démontrant l’engagement vers l’équité salariale.</a:t>
            </a:r>
          </a:p>
          <a:p>
            <a:pPr marL="0" indent="0">
              <a:spcBef>
                <a:spcPts val="2500"/>
              </a:spcBef>
              <a:buFont typeface="Arial" panose="020B0604020202020204" pitchFamily="34" charset="0"/>
              <a:buNone/>
            </a:pPr>
            <a:r>
              <a:rPr lang="fr-CH" sz="1600" b="1" noProof="0" dirty="0"/>
              <a:t>Diversité et représentation</a:t>
            </a:r>
          </a:p>
          <a:p>
            <a:pPr marL="0" lvl="1" indent="0">
              <a:buFont typeface="Arial" panose="020B0604020202020204" pitchFamily="34" charset="0"/>
              <a:buNone/>
            </a:pPr>
            <a:r>
              <a:rPr lang="fr-CH" sz="1600" noProof="0" dirty="0"/>
              <a:t>La diversité est valorisée avec une forte présence féminine dans tous les niveaux, y compris les postes à responsabilités.</a:t>
            </a:r>
          </a:p>
          <a:p>
            <a:pPr marL="0" indent="0">
              <a:spcBef>
                <a:spcPts val="2500"/>
              </a:spcBef>
              <a:buFont typeface="Arial" panose="020B0604020202020204" pitchFamily="34" charset="0"/>
              <a:buNone/>
            </a:pPr>
            <a:r>
              <a:rPr lang="fr-CH" sz="1600" b="1" noProof="0" dirty="0"/>
              <a:t>Culture inclusive</a:t>
            </a:r>
          </a:p>
          <a:p>
            <a:pPr marL="0" lvl="1" indent="0">
              <a:buFont typeface="Arial" panose="020B0604020202020204" pitchFamily="34" charset="0"/>
              <a:buNone/>
            </a:pPr>
            <a:r>
              <a:rPr lang="fr-CH" sz="1600" noProof="0" dirty="0"/>
              <a:t>Une culture inclusive favorise la performance collective et permet à chacun d’atteindre son plein potentiel.</a:t>
            </a:r>
          </a:p>
        </p:txBody>
      </p:sp>
      <p:pic>
        <p:nvPicPr>
          <p:cNvPr id="2050" name="Picture 2" descr="Aucune description alternative pour cette image">
            <a:extLst>
              <a:ext uri="{FF2B5EF4-FFF2-40B4-BE49-F238E27FC236}">
                <a16:creationId xmlns:a16="http://schemas.microsoft.com/office/drawing/2014/main" id="{D0AFCA62-D100-2ADE-62A0-0D956037BE70}"/>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2941" r="2941"/>
          <a:stretch>
            <a:fillRect/>
          </a:stretch>
        </p:blipFill>
        <p:spPr bwMode="auto">
          <a:xfrm>
            <a:off x="589218" y="1755842"/>
            <a:ext cx="4564763" cy="36365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9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686B-6549-0C02-23DD-AB4F14FF0E11}"/>
              </a:ext>
            </a:extLst>
          </p:cNvPr>
          <p:cNvSpPr>
            <a:spLocks noGrp="1"/>
          </p:cNvSpPr>
          <p:nvPr>
            <p:ph type="title"/>
          </p:nvPr>
        </p:nvSpPr>
        <p:spPr>
          <a:xfrm>
            <a:off x="509115" y="418228"/>
            <a:ext cx="10755087" cy="514910"/>
          </a:xfrm>
        </p:spPr>
        <p:txBody>
          <a:bodyPr anchor="b">
            <a:normAutofit/>
          </a:bodyPr>
          <a:lstStyle/>
          <a:p>
            <a:r>
              <a:rPr lang="en-US" sz="3200" dirty="0"/>
              <a:t>Innovation et intelligence collective</a:t>
            </a:r>
          </a:p>
        </p:txBody>
      </p:sp>
      <p:sp>
        <p:nvSpPr>
          <p:cNvPr id="4" name="Content Placeholder 3">
            <a:extLst>
              <a:ext uri="{FF2B5EF4-FFF2-40B4-BE49-F238E27FC236}">
                <a16:creationId xmlns:a16="http://schemas.microsoft.com/office/drawing/2014/main" id="{23DD104A-685C-EAEB-BD59-FEB81750D81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9492" y="262716"/>
            <a:ext cx="6303810" cy="5465398"/>
          </a:xfrm>
        </p:spPr>
        <p:txBody>
          <a:bodyPr>
            <a:normAutofit/>
          </a:bodyPr>
          <a:lstStyle/>
          <a:p>
            <a:pPr marL="0" indent="0" algn="just">
              <a:spcBef>
                <a:spcPts val="2500"/>
              </a:spcBef>
              <a:buFont typeface="Arial" panose="020B0604020202020204" pitchFamily="34" charset="0"/>
              <a:buNone/>
            </a:pPr>
            <a:r>
              <a:rPr lang="fr-CH" sz="1600" b="1" noProof="0" dirty="0"/>
              <a:t>Initiative KISS et design </a:t>
            </a:r>
            <a:r>
              <a:rPr lang="fr-CH" sz="1600" b="1" noProof="0" dirty="0" err="1"/>
              <a:t>thinking</a:t>
            </a:r>
            <a:endParaRPr lang="fr-CH" sz="1600" b="1" noProof="0" dirty="0"/>
          </a:p>
          <a:p>
            <a:pPr marL="0" lvl="1" indent="0" algn="just">
              <a:buFont typeface="Arial" panose="020B0604020202020204" pitchFamily="34" charset="0"/>
              <a:buNone/>
            </a:pPr>
            <a:r>
              <a:rPr lang="fr-CH" sz="1600" noProof="0" dirty="0"/>
              <a:t>KISS permet aux collaborateurs de </a:t>
            </a:r>
            <a:r>
              <a:rPr lang="fr-CH" sz="1600" noProof="0" dirty="0" err="1"/>
              <a:t>co-créer</a:t>
            </a:r>
            <a:r>
              <a:rPr lang="fr-CH" sz="1600" noProof="0" dirty="0"/>
              <a:t> des solutions simples pour améliorer les processus internes grâce au design </a:t>
            </a:r>
            <a:r>
              <a:rPr lang="fr-CH" sz="1600" noProof="0" dirty="0" err="1"/>
              <a:t>thinking</a:t>
            </a:r>
            <a:r>
              <a:rPr lang="fr-CH" sz="1600" noProof="0" dirty="0"/>
              <a:t>.</a:t>
            </a:r>
          </a:p>
          <a:p>
            <a:pPr marL="0" indent="0" algn="just">
              <a:spcBef>
                <a:spcPts val="2500"/>
              </a:spcBef>
              <a:buFont typeface="Arial" panose="020B0604020202020204" pitchFamily="34" charset="0"/>
              <a:buNone/>
            </a:pPr>
            <a:r>
              <a:rPr lang="fr-CH" sz="1600" b="1" noProof="0" dirty="0"/>
              <a:t>Travail interservices et synergies</a:t>
            </a:r>
          </a:p>
          <a:p>
            <a:pPr marL="0" lvl="1" indent="0" algn="just">
              <a:buFont typeface="Arial" panose="020B0604020202020204" pitchFamily="34" charset="0"/>
              <a:buNone/>
            </a:pPr>
            <a:r>
              <a:rPr lang="fr-CH" sz="1600" noProof="0" dirty="0"/>
              <a:t>Les groupes de travail interservices favorisent la transversalité et créent des synergies concrètes entre départements.</a:t>
            </a:r>
          </a:p>
          <a:p>
            <a:pPr marL="0" indent="0" algn="just">
              <a:spcBef>
                <a:spcPts val="2500"/>
              </a:spcBef>
              <a:buFont typeface="Arial" panose="020B0604020202020204" pitchFamily="34" charset="0"/>
              <a:buNone/>
            </a:pPr>
            <a:r>
              <a:rPr lang="fr-CH" sz="1600" b="1" noProof="0" dirty="0"/>
              <a:t>Politique de cooptation</a:t>
            </a:r>
          </a:p>
          <a:p>
            <a:pPr marL="0" lvl="1" indent="0" algn="just">
              <a:buFont typeface="Arial" panose="020B0604020202020204" pitchFamily="34" charset="0"/>
              <a:buNone/>
            </a:pPr>
            <a:r>
              <a:rPr lang="fr-CH" sz="1600" noProof="0" dirty="0"/>
              <a:t>24 % des recrutements sont réalisés par recommandation interne, démontrant l’engagement des collaborateurs dans la stratégie de l’entreprise.</a:t>
            </a:r>
          </a:p>
          <a:p>
            <a:pPr marL="0" indent="0" algn="just">
              <a:spcBef>
                <a:spcPts val="2500"/>
              </a:spcBef>
              <a:buFont typeface="Arial" panose="020B0604020202020204" pitchFamily="34" charset="0"/>
              <a:buNone/>
            </a:pPr>
            <a:r>
              <a:rPr lang="fr-CH" sz="1600" b="1" noProof="0" dirty="0"/>
              <a:t>Communication et culture collaborative</a:t>
            </a:r>
          </a:p>
          <a:p>
            <a:pPr marL="0" lvl="1" indent="0" algn="just">
              <a:buFont typeface="Arial" panose="020B0604020202020204" pitchFamily="34" charset="0"/>
              <a:buNone/>
            </a:pPr>
            <a:r>
              <a:rPr lang="fr-CH" sz="1600" noProof="0" dirty="0"/>
              <a:t>Ateliers de valeurs et séances de partage renforcent l’alignement et la cohérence des actions au sein de l’entreprise.</a:t>
            </a:r>
          </a:p>
        </p:txBody>
      </p:sp>
      <p:sp>
        <p:nvSpPr>
          <p:cNvPr id="7" name="AutoShape 2">
            <a:extLst>
              <a:ext uri="{FF2B5EF4-FFF2-40B4-BE49-F238E27FC236}">
                <a16:creationId xmlns:a16="http://schemas.microsoft.com/office/drawing/2014/main" id="{5D57A615-7A34-E55B-4321-6B5357AA90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26" name="Picture 2" descr="Aucune description alternative pour cette image">
            <a:extLst>
              <a:ext uri="{FF2B5EF4-FFF2-40B4-BE49-F238E27FC236}">
                <a16:creationId xmlns:a16="http://schemas.microsoft.com/office/drawing/2014/main" id="{2367404A-9E87-C0BB-7622-4ACDEBE8F6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7" t="3309" r="7207" b="7754"/>
          <a:stretch>
            <a:fillRect/>
          </a:stretch>
        </p:blipFill>
        <p:spPr bwMode="auto">
          <a:xfrm>
            <a:off x="7337669" y="933138"/>
            <a:ext cx="4078775" cy="500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99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ème1">
  <a:themeElements>
    <a:clrScheme name="Personnalisé 6">
      <a:dk1>
        <a:srgbClr val="15282F"/>
      </a:dk1>
      <a:lt1>
        <a:srgbClr val="FFFEFE"/>
      </a:lt1>
      <a:dk2>
        <a:srgbClr val="D7D3E3"/>
      </a:dk2>
      <a:lt2>
        <a:srgbClr val="E3E3DE"/>
      </a:lt2>
      <a:accent1>
        <a:srgbClr val="7BADAD"/>
      </a:accent1>
      <a:accent2>
        <a:srgbClr val="384649"/>
      </a:accent2>
      <a:accent3>
        <a:srgbClr val="CEE5DE"/>
      </a:accent3>
      <a:accent4>
        <a:srgbClr val="9589C9"/>
      </a:accent4>
      <a:accent5>
        <a:srgbClr val="6D9FE3"/>
      </a:accent5>
      <a:accent6>
        <a:srgbClr val="BFD6F5"/>
      </a:accent6>
      <a:hlink>
        <a:srgbClr val="9589C9"/>
      </a:hlink>
      <a:folHlink>
        <a:srgbClr val="DBFC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smtClean="0">
            <a:latin typeface="Haffer" pitchFamily="2" charset="77"/>
            <a:cs typeface="Haffer" pitchFamily="2" charset="77"/>
          </a:defRPr>
        </a:defPPr>
      </a:lstStyle>
    </a:txDef>
  </a:objectDefaults>
  <a:extraClrSchemeLst/>
  <a:extLst>
    <a:ext uri="{05A4C25C-085E-4340-85A3-A5531E510DB2}">
      <thm15:themeFamily xmlns:thm15="http://schemas.microsoft.com/office/thememl/2012/main" name="template_16-9_new_signature_OK" id="{6A08A80A-AC18-460B-B869-8291DE7BF54E}" vid="{CC1C1297-49CA-44FD-94AB-131131DBA77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2ab0eeb-17fc-4a1f-91a6-42ea73fd3b0c" xsi:nil="true"/>
    <lcf76f155ced4ddcb4097134ff3c332f xmlns="69d4b5d5-6ff5-4522-8968-086712233e3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E8D8FE42B0CC4FA244BA51405FA476" ma:contentTypeVersion="15" ma:contentTypeDescription="Crée un document." ma:contentTypeScope="" ma:versionID="67839c76bba3f17634ba01fedd912d40">
  <xsd:schema xmlns:xsd="http://www.w3.org/2001/XMLSchema" xmlns:xs="http://www.w3.org/2001/XMLSchema" xmlns:p="http://schemas.microsoft.com/office/2006/metadata/properties" xmlns:ns1="http://schemas.microsoft.com/sharepoint/v3" xmlns:ns2="69d4b5d5-6ff5-4522-8968-086712233e39" xmlns:ns3="72ab0eeb-17fc-4a1f-91a6-42ea73fd3b0c" targetNamespace="http://schemas.microsoft.com/office/2006/metadata/properties" ma:root="true" ma:fieldsID="c89df2712338741abfe26b9545fc3b41" ns1:_="" ns2:_="" ns3:_="">
    <xsd:import namespace="http://schemas.microsoft.com/sharepoint/v3"/>
    <xsd:import namespace="69d4b5d5-6ff5-4522-8968-086712233e39"/>
    <xsd:import namespace="72ab0eeb-17fc-4a1f-91a6-42ea73fd3b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Propriétés de la stratégie de conformité unifiée" ma:hidden="true" ma:internalName="_ip_UnifiedCompliancePolicyProperties">
      <xsd:simpleType>
        <xsd:restriction base="dms:Note"/>
      </xsd:simpleType>
    </xsd:element>
    <xsd:element name="_ip_UnifiedCompliancePolicyUIAction" ma:index="1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d4b5d5-6ff5-4522-8968-086712233e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d8d1f513-a34b-4274-9b5a-ec59c7a9414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b0eeb-17fc-4a1f-91a6-42ea73fd3b0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c9f8d3-cbe1-436d-8de8-17c42a023dfb}" ma:internalName="TaxCatchAll" ma:showField="CatchAllData" ma:web="72ab0eeb-17fc-4a1f-91a6-42ea73fd3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30B9A0-CA4D-492B-934D-D1E34503046C}">
  <ds:schemaRefs>
    <ds:schemaRef ds:uri="d503deb8-685c-4cfb-8e14-f3c3f4047597"/>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9d8f7fce-4867-4a12-acaf-1cb226af354f"/>
    <ds:schemaRef ds:uri="http://schemas.microsoft.com/office/infopath/2007/PartnerControls"/>
    <ds:schemaRef ds:uri="http://schemas.microsoft.com/office/2006/metadata/properties"/>
    <ds:schemaRef ds:uri="http://schemas.microsoft.com/sharepoint/v3"/>
    <ds:schemaRef ds:uri="72ab0eeb-17fc-4a1f-91a6-42ea73fd3b0c"/>
    <ds:schemaRef ds:uri="69d4b5d5-6ff5-4522-8968-086712233e39"/>
  </ds:schemaRefs>
</ds:datastoreItem>
</file>

<file path=customXml/itemProps2.xml><?xml version="1.0" encoding="utf-8"?>
<ds:datastoreItem xmlns:ds="http://schemas.openxmlformats.org/officeDocument/2006/customXml" ds:itemID="{5CD4DD9A-293C-413F-A067-9A7ECE1869A6}"/>
</file>

<file path=customXml/itemProps3.xml><?xml version="1.0" encoding="utf-8"?>
<ds:datastoreItem xmlns:ds="http://schemas.openxmlformats.org/officeDocument/2006/customXml" ds:itemID="{8B6F49C3-3F3D-4CBA-BD2A-D6B8ADE691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Piguet_Galland_modèle_16_9</Template>
  <TotalTime>149</TotalTime>
  <Words>1962</Words>
  <Application>Microsoft Office PowerPoint</Application>
  <PresentationFormat>Grand écran</PresentationFormat>
  <Paragraphs>76</Paragraphs>
  <Slides>10</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Aptos</vt:lpstr>
      <vt:lpstr>Arial</vt:lpstr>
      <vt:lpstr>Calibri</vt:lpstr>
      <vt:lpstr>Haffer</vt:lpstr>
      <vt:lpstr>Thème1</vt:lpstr>
      <vt:lpstr>Bien-être au travail la clé de notre succès collectif</vt:lpstr>
      <vt:lpstr>Présentation PowerPoint</vt:lpstr>
      <vt:lpstr>Présentation PowerPoint</vt:lpstr>
      <vt:lpstr>Great Place To Work</vt:lpstr>
      <vt:lpstr>Flexibilité et équilibre</vt:lpstr>
      <vt:lpstr>Développement professionnel et santé</vt:lpstr>
      <vt:lpstr>Cohésion d’équipe, promotion de la responsabilité et reconnaissance</vt:lpstr>
      <vt:lpstr>Inclusion et équité</vt:lpstr>
      <vt:lpstr>Innovation et intelligence collective</vt:lpstr>
      <vt:lpstr>Présentation PowerPoint</vt:lpstr>
    </vt:vector>
  </TitlesOfParts>
  <Company>Piguet-Galland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Marina BIANCHI GALANTI</dc:creator>
  <cp:lastModifiedBy>Marina BIANCHI GALANTI</cp:lastModifiedBy>
  <cp:revision>2</cp:revision>
  <dcterms:created xsi:type="dcterms:W3CDTF">2025-11-04T11:18:58Z</dcterms:created>
  <dcterms:modified xsi:type="dcterms:W3CDTF">2025-11-19T10:22:52Z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0x0101003DE8D8FE42B0CC4FA244BA51405FA476</vt:lpwstr>
  </property>
  <property fmtid="{D5CDD505-2E9C-101B-9397-08002B2CF9AE}" pid="3" name="MediaServiceImageTags">
    <vt:lpwstr/>
  </property>
  <property fmtid="{D5CDD505-2E9C-101B-9397-08002B2CF9AE}" pid="4" name="MSIP_Label_d45bbe51-acf1-4243-b600-f9066fbc3b73_Enabled">
    <vt:lpwstr>true</vt:lpwstr>
  </property>
  <property fmtid="{D5CDD505-2E9C-101B-9397-08002B2CF9AE}" pid="5" name="MSIP_Label_d45bbe51-acf1-4243-b600-f9066fbc3b73_SetDate">
    <vt:lpwstr>2025-11-04T11:21:48Z</vt:lpwstr>
  </property>
  <property fmtid="{D5CDD505-2E9C-101B-9397-08002B2CF9AE}" pid="6" name="MSIP_Label_d45bbe51-acf1-4243-b600-f9066fbc3b73_Method">
    <vt:lpwstr>Standard</vt:lpwstr>
  </property>
  <property fmtid="{D5CDD505-2E9C-101B-9397-08002B2CF9AE}" pid="7" name="MSIP_Label_d45bbe51-acf1-4243-b600-f9066fbc3b73_Name">
    <vt:lpwstr>C4-02 Collaborateurs-PID</vt:lpwstr>
  </property>
  <property fmtid="{D5CDD505-2E9C-101B-9397-08002B2CF9AE}" pid="8" name="MSIP_Label_d45bbe51-acf1-4243-b600-f9066fbc3b73_SiteId">
    <vt:lpwstr>55891909-5a59-411d-8b99-bbe178578dfb</vt:lpwstr>
  </property>
  <property fmtid="{D5CDD505-2E9C-101B-9397-08002B2CF9AE}" pid="9" name="MSIP_Label_d45bbe51-acf1-4243-b600-f9066fbc3b73_ActionId">
    <vt:lpwstr>3804e47d-349c-4f94-bc6b-e2e95a7002dd</vt:lpwstr>
  </property>
  <property fmtid="{D5CDD505-2E9C-101B-9397-08002B2CF9AE}" pid="10" name="MSIP_Label_d45bbe51-acf1-4243-b600-f9066fbc3b73_ContentBits">
    <vt:lpwstr>2</vt:lpwstr>
  </property>
  <property fmtid="{D5CDD505-2E9C-101B-9397-08002B2CF9AE}" pid="11" name="MSIP_Label_d45bbe51-acf1-4243-b600-f9066fbc3b73_Tag">
    <vt:lpwstr>10, 1, 2, 1</vt:lpwstr>
  </property>
  <property fmtid="{D5CDD505-2E9C-101B-9397-08002B2CF9AE}" pid="12" name="ClassificationContentMarkingFooterLocations">
    <vt:lpwstr>Thème1:11</vt:lpwstr>
  </property>
  <property fmtid="{D5CDD505-2E9C-101B-9397-08002B2CF9AE}" pid="13" name="ClassificationContentMarkingFooterText">
    <vt:lpwstr>C4 - Confidentiel - C4-02</vt:lpwstr>
  </property>
</Properties>
</file>